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9144000" cy="5143500"/>
  <p:embeddedFontLst>
    <p:embeddedFont>
      <p:font typeface="ArialMT" panose="020B0604020202020204" charset="0"/>
      <p:regular r:id="rId14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iippumaton.Suomi.f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ucation.service.tieto.com/We.Spaces.Web/?domain=EduAppFI&amp;actor=Actor_Relative&amp;idpmethod=SA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extLst/>
        </p:spPr>
      </p:pic>
      <p:sp>
        <p:nvSpPr>
          <p:cNvPr id="102" name="Rectangle 102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03" name="Rectangle 103"/>
          <p:cNvSpPr/>
          <p:nvPr/>
        </p:nvSpPr>
        <p:spPr>
          <a:xfrm>
            <a:off x="395935" y="1710448"/>
            <a:ext cx="2149819" cy="8313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5402" b="1" spc="-156" dirty="0" err="1" smtClean="0">
                <a:solidFill>
                  <a:srgbClr val="D51067"/>
                </a:solidFill>
                <a:latin typeface="Arial"/>
              </a:rPr>
              <a:t>Edlevo</a:t>
            </a:r>
            <a:endParaRPr lang="en-US" sz="5402" b="1" i="0" spc="0" baseline="0" dirty="0">
              <a:solidFill>
                <a:srgbClr val="D51067"/>
              </a:solidFill>
              <a:latin typeface="Arial"/>
            </a:endParaRPr>
          </a:p>
        </p:txBody>
      </p:sp>
      <p:sp>
        <p:nvSpPr>
          <p:cNvPr id="104" name="Rectangle 104"/>
          <p:cNvSpPr/>
          <p:nvPr/>
        </p:nvSpPr>
        <p:spPr>
          <a:xfrm>
            <a:off x="395935" y="2740711"/>
            <a:ext cx="1305420" cy="458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00" b="0" i="0" spc="-51" baseline="0" dirty="0">
                <a:solidFill>
                  <a:srgbClr val="D51067"/>
                </a:solidFill>
                <a:latin typeface="Arial"/>
              </a:rPr>
              <a:t>H</a:t>
            </a:r>
            <a:r>
              <a:rPr lang="en-US" sz="2700" b="0" i="0" spc="-45" baseline="0" dirty="0">
                <a:solidFill>
                  <a:srgbClr val="D51067"/>
                </a:solidFill>
                <a:latin typeface="Arial"/>
              </a:rPr>
              <a:t>o</a:t>
            </a:r>
            <a:r>
              <a:rPr lang="en-US" sz="2700" b="0" i="0" spc="-48" baseline="0" dirty="0">
                <a:solidFill>
                  <a:srgbClr val="D51067"/>
                </a:solidFill>
                <a:latin typeface="Arial"/>
              </a:rPr>
              <a:t>i</a:t>
            </a:r>
            <a:r>
              <a:rPr lang="en-US" sz="2700" b="0" i="0" spc="-43" baseline="0" dirty="0">
                <a:solidFill>
                  <a:srgbClr val="D51067"/>
                </a:solidFill>
                <a:latin typeface="Arial"/>
              </a:rPr>
              <a:t>t</a:t>
            </a:r>
            <a:r>
              <a:rPr lang="en-US" sz="2700" b="0" i="0" spc="-45" baseline="0" dirty="0">
                <a:solidFill>
                  <a:srgbClr val="D51067"/>
                </a:solidFill>
                <a:latin typeface="Arial"/>
              </a:rPr>
              <a:t>oa</a:t>
            </a:r>
            <a:r>
              <a:rPr lang="en-US" sz="2700" b="0" i="0" spc="-48" baseline="0" dirty="0">
                <a:solidFill>
                  <a:srgbClr val="D51067"/>
                </a:solidFill>
                <a:latin typeface="Arial"/>
              </a:rPr>
              <a:t>j</a:t>
            </a:r>
            <a:r>
              <a:rPr lang="en-US" sz="2700" b="0" i="0" spc="-45" baseline="0" dirty="0">
                <a:solidFill>
                  <a:srgbClr val="D51067"/>
                </a:solidFill>
                <a:latin typeface="Arial"/>
              </a:rPr>
              <a:t>a</a:t>
            </a:r>
            <a:r>
              <a:rPr lang="en-US" sz="2700" b="0" i="0" spc="0" baseline="0" dirty="0">
                <a:solidFill>
                  <a:srgbClr val="D51067"/>
                </a:solidFill>
                <a:latin typeface="Arial"/>
              </a:rPr>
              <a:t>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reeform 19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" name="Picture 19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99" name="Picture 19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147" y="492252"/>
            <a:ext cx="2871216" cy="4158996"/>
          </a:xfrm>
          <a:prstGeom prst="rect">
            <a:avLst/>
          </a:prstGeom>
          <a:noFill/>
          <a:extLst/>
        </p:spPr>
      </p:pic>
      <p:sp>
        <p:nvSpPr>
          <p:cNvPr id="200" name="Rectangle 200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395935" y="41671"/>
            <a:ext cx="3326857" cy="9018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5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it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ka</a:t>
            </a:r>
            <a:r>
              <a:rPr lang="en-US" sz="2795" b="1" i="0" spc="-117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vara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kse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3360"/>
              </a:lnSpc>
            </a:pP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2795" b="1" i="0" spc="-95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202" name="Rectangle 202"/>
          <p:cNvSpPr/>
          <p:nvPr/>
        </p:nvSpPr>
        <p:spPr>
          <a:xfrm>
            <a:off x="349910" y="1038770"/>
            <a:ext cx="2415360" cy="6653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Kun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25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6" b="0" i="0" spc="-50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5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6" b="0" i="0" spc="-23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23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203" name="Rectangle 203"/>
          <p:cNvSpPr/>
          <p:nvPr/>
        </p:nvSpPr>
        <p:spPr>
          <a:xfrm>
            <a:off x="349910" y="1819439"/>
            <a:ext cx="2478574" cy="66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il</a:t>
            </a:r>
            <a:r>
              <a:rPr lang="en-US" sz="1403" b="0" i="0" spc="-42" baseline="0" dirty="0">
                <a:solidFill>
                  <a:srgbClr val="FFFFFF"/>
                </a:solidFill>
                <a:latin typeface="ArialMT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42" baseline="0" dirty="0">
                <a:solidFill>
                  <a:srgbClr val="FFFFFF"/>
                </a:solidFill>
                <a:latin typeface="ArialMT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on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edo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42" baseline="0" dirty="0">
                <a:solidFill>
                  <a:srgbClr val="FFFFFF"/>
                </a:solidFill>
                <a:latin typeface="ArialMT"/>
              </a:rPr>
              <a:t>N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ä</a:t>
            </a:r>
            <a:r>
              <a:rPr lang="en-US" sz="1403" b="0" i="0" spc="-32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-</a:t>
            </a:r>
          </a:p>
          <a:p>
            <a:pPr marL="0">
              <a:lnSpc>
                <a:spcPts val="1680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204" name="Rectangle 204"/>
          <p:cNvSpPr/>
          <p:nvPr/>
        </p:nvSpPr>
        <p:spPr>
          <a:xfrm>
            <a:off x="349910" y="2599981"/>
            <a:ext cx="3114327" cy="8786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MT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</a:t>
            </a:r>
            <a:r>
              <a:rPr lang="en-US" sz="1403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latin typeface="Arial"/>
              </a:rPr>
              <a:t>k</a:t>
            </a:r>
            <a:r>
              <a:rPr lang="en-US" sz="1403" b="0" i="0" spc="-36" baseline="0" dirty="0">
                <a:latin typeface="Arial"/>
              </a:rPr>
              <a:t>op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36" baseline="0" dirty="0">
                <a:latin typeface="Arial"/>
              </a:rPr>
              <a:t>o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30" baseline="0" dirty="0">
                <a:latin typeface="Arial"/>
              </a:rPr>
              <a:t>t.</a:t>
            </a:r>
            <a:r>
              <a:rPr lang="en-US" sz="1403" b="0" i="0" spc="0" baseline="0" dirty="0">
                <a:latin typeface="Arial"/>
              </a:rPr>
              <a:t> </a:t>
            </a:r>
          </a:p>
        </p:txBody>
      </p:sp>
      <p:sp>
        <p:nvSpPr>
          <p:cNvPr id="205" name="Rectangle 205"/>
          <p:cNvSpPr/>
          <p:nvPr/>
        </p:nvSpPr>
        <p:spPr>
          <a:xfrm>
            <a:off x="349910" y="3592359"/>
            <a:ext cx="2882748" cy="4519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 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15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latin typeface="Arial"/>
              </a:rPr>
              <a:t>v</a:t>
            </a:r>
            <a:r>
              <a:rPr lang="en-US" sz="1403" b="0" i="0" spc="-36" baseline="0" dirty="0">
                <a:latin typeface="Arial"/>
              </a:rPr>
              <a:t>a</a:t>
            </a:r>
            <a:r>
              <a:rPr lang="en-US" sz="1403" b="0" i="0" spc="-35" baseline="0" dirty="0">
                <a:latin typeface="Arial"/>
              </a:rPr>
              <a:t>r</a:t>
            </a:r>
            <a:r>
              <a:rPr lang="en-US" sz="1403" b="0" i="0" spc="-36" baseline="0" dirty="0">
                <a:latin typeface="Arial"/>
              </a:rPr>
              <a:t>au</a:t>
            </a:r>
            <a:r>
              <a:rPr lang="en-US" sz="1403" b="0" i="0" spc="-29" baseline="0" dirty="0">
                <a:latin typeface="Arial"/>
              </a:rPr>
              <a:t>s</a:t>
            </a:r>
            <a:r>
              <a:rPr lang="en-US" sz="1403" b="0" i="0" spc="-30" baseline="0" dirty="0">
                <a:latin typeface="Arial"/>
              </a:rPr>
              <a:t>t</a:t>
            </a:r>
            <a:r>
              <a:rPr lang="en-US" sz="1403" b="0" i="0" spc="0" baseline="0" dirty="0">
                <a:latin typeface="Arial"/>
              </a:rPr>
              <a:t>a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ede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lli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nen</a:t>
            </a:r>
            <a:r>
              <a:rPr lang="en-US" sz="1403" b="0" i="0" spc="-38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latin typeface="Arial"/>
              </a:rPr>
              <a:t>pa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36" baseline="0" dirty="0">
                <a:latin typeface="Arial"/>
              </a:rPr>
              <a:t>n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29" baseline="0" dirty="0">
                <a:latin typeface="Arial"/>
              </a:rPr>
              <a:t>k</a:t>
            </a:r>
            <a:r>
              <a:rPr lang="en-US" sz="1403" b="0" i="0" spc="-36" baseline="0" dirty="0">
                <a:latin typeface="Arial"/>
              </a:rPr>
              <a:t>e</a:t>
            </a:r>
            <a:r>
              <a:rPr lang="en-US" sz="1403" b="0" i="0" spc="0" baseline="0" dirty="0">
                <a:latin typeface="Arial"/>
              </a:rPr>
              <a:t>.</a:t>
            </a:r>
          </a:p>
        </p:txBody>
      </p:sp>
      <p:sp>
        <p:nvSpPr>
          <p:cNvPr id="206" name="Rectangle 206"/>
          <p:cNvSpPr/>
          <p:nvPr/>
        </p:nvSpPr>
        <p:spPr>
          <a:xfrm>
            <a:off x="349910" y="4159338"/>
            <a:ext cx="3115266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t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yv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5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latin typeface="Arial"/>
              </a:rPr>
              <a:t>ho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30" baseline="0" dirty="0">
                <a:latin typeface="Arial"/>
              </a:rPr>
              <a:t>t</a:t>
            </a:r>
            <a:r>
              <a:rPr lang="en-US" sz="1403" b="0" i="0" spc="-36" baseline="0" dirty="0">
                <a:latin typeface="Arial"/>
              </a:rPr>
              <a:t>oa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29" baseline="0" dirty="0">
                <a:latin typeface="Arial"/>
              </a:rPr>
              <a:t>k</a:t>
            </a:r>
            <a:r>
              <a:rPr lang="en-US" sz="1403" b="0" i="0" spc="-36" baseline="0" dirty="0">
                <a:latin typeface="Arial"/>
              </a:rPr>
              <a:t>a</a:t>
            </a:r>
            <a:r>
              <a:rPr lang="en-US" sz="1403" b="0" i="0" spc="-53" baseline="0" dirty="0">
                <a:latin typeface="Arial"/>
              </a:rPr>
              <a:t>v</a:t>
            </a:r>
            <a:r>
              <a:rPr lang="en-US" sz="1403" b="0" i="0" spc="-36" baseline="0" dirty="0">
                <a:latin typeface="Arial"/>
              </a:rPr>
              <a:t>a</a:t>
            </a:r>
            <a:r>
              <a:rPr lang="en-US" sz="1403" b="0" i="0" spc="-35" baseline="0" dirty="0">
                <a:latin typeface="Arial"/>
              </a:rPr>
              <a:t>r</a:t>
            </a:r>
            <a:r>
              <a:rPr lang="en-US" sz="1403" b="0" i="0" spc="-36" baseline="0" dirty="0">
                <a:latin typeface="Arial"/>
              </a:rPr>
              <a:t>au</a:t>
            </a:r>
            <a:r>
              <a:rPr lang="en-US" sz="1403" b="0" i="0" spc="-29" baseline="0" dirty="0">
                <a:latin typeface="Arial"/>
              </a:rPr>
              <a:t>ks</a:t>
            </a:r>
            <a:r>
              <a:rPr lang="en-US" sz="1403" b="0" i="0" spc="-36" baseline="0" dirty="0">
                <a:latin typeface="Arial"/>
              </a:rPr>
              <a:t>een</a:t>
            </a:r>
            <a:r>
              <a:rPr lang="en-US" sz="1403" b="0" i="0" spc="0" baseline="0" dirty="0"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ähe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reeform 207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8" name="Picture 20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209" name="Picture 20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9279" y="446532"/>
            <a:ext cx="3078479" cy="3986784"/>
          </a:xfrm>
          <a:prstGeom prst="rect">
            <a:avLst/>
          </a:prstGeom>
          <a:noFill/>
          <a:extLst/>
        </p:spPr>
      </p:pic>
      <p:sp>
        <p:nvSpPr>
          <p:cNvPr id="210" name="Rectangle 210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211" name="Rectangle 211"/>
          <p:cNvSpPr/>
          <p:nvPr/>
        </p:nvSpPr>
        <p:spPr>
          <a:xfrm>
            <a:off x="395935" y="363616"/>
            <a:ext cx="1807773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Yh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ee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ve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o</a:t>
            </a:r>
          </a:p>
        </p:txBody>
      </p:sp>
      <p:sp>
        <p:nvSpPr>
          <p:cNvPr id="212" name="Rectangle 212"/>
          <p:cNvSpPr/>
          <p:nvPr/>
        </p:nvSpPr>
        <p:spPr>
          <a:xfrm>
            <a:off x="364845" y="992161"/>
            <a:ext cx="2331348" cy="9459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Kuu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auden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s</a:t>
            </a:r>
          </a:p>
          <a:p>
            <a:pPr marL="0">
              <a:lnSpc>
                <a:spcPts val="2786"/>
              </a:lnSpc>
            </a:pPr>
            <a:r>
              <a:rPr lang="en-US" sz="1403" b="0" i="0" spc="1788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So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2783"/>
              </a:lnSpc>
            </a:pPr>
            <a:r>
              <a:rPr lang="en-US" sz="1403" b="0" i="0" spc="1788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Kuu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auden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213" name="Rectangle 213"/>
          <p:cNvSpPr/>
          <p:nvPr/>
        </p:nvSpPr>
        <p:spPr>
          <a:xfrm>
            <a:off x="651357" y="1912911"/>
            <a:ext cx="237541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unee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t</a:t>
            </a:r>
          </a:p>
        </p:txBody>
      </p:sp>
      <p:sp>
        <p:nvSpPr>
          <p:cNvPr id="214" name="Rectangle 214"/>
          <p:cNvSpPr/>
          <p:nvPr/>
        </p:nvSpPr>
        <p:spPr>
          <a:xfrm>
            <a:off x="364845" y="2618904"/>
            <a:ext cx="1560016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t</a:t>
            </a:r>
          </a:p>
        </p:txBody>
      </p:sp>
      <p:sp>
        <p:nvSpPr>
          <p:cNvPr id="215" name="Rectangle 215"/>
          <p:cNvSpPr/>
          <p:nvPr/>
        </p:nvSpPr>
        <p:spPr>
          <a:xfrm>
            <a:off x="364845" y="2972472"/>
            <a:ext cx="268528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88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216" name="Rectangle 216"/>
          <p:cNvSpPr/>
          <p:nvPr/>
        </p:nvSpPr>
        <p:spPr>
          <a:xfrm>
            <a:off x="651357" y="3185488"/>
            <a:ext cx="997552" cy="2389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än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s</a:t>
            </a:r>
          </a:p>
        </p:txBody>
      </p:sp>
      <p:sp>
        <p:nvSpPr>
          <p:cNvPr id="217" name="Rectangle 217"/>
          <p:cNvSpPr/>
          <p:nvPr/>
        </p:nvSpPr>
        <p:spPr>
          <a:xfrm>
            <a:off x="364845" y="3538130"/>
            <a:ext cx="2873301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88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unee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6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latin typeface="Arial"/>
              </a:rPr>
              <a:t>pä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53" baseline="0" dirty="0">
                <a:latin typeface="Arial"/>
              </a:rPr>
              <a:t>v</a:t>
            </a:r>
            <a:r>
              <a:rPr lang="en-US" sz="1403" b="0" i="0" spc="-36" baseline="0" dirty="0">
                <a:latin typeface="Arial"/>
              </a:rPr>
              <a:t>ä</a:t>
            </a:r>
            <a:r>
              <a:rPr lang="en-US" sz="1403" b="0" i="0" spc="0" baseline="0" dirty="0">
                <a:latin typeface="Arial"/>
              </a:rPr>
              <a:t>n</a:t>
            </a:r>
          </a:p>
        </p:txBody>
      </p:sp>
      <p:sp>
        <p:nvSpPr>
          <p:cNvPr id="218" name="Rectangle 218"/>
          <p:cNvSpPr/>
          <p:nvPr/>
        </p:nvSpPr>
        <p:spPr>
          <a:xfrm>
            <a:off x="651357" y="3751516"/>
            <a:ext cx="453437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reeform 219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2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221" name="Picture 2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6815" y="202693"/>
            <a:ext cx="2581655" cy="4509515"/>
          </a:xfrm>
          <a:prstGeom prst="rect">
            <a:avLst/>
          </a:prstGeom>
          <a:noFill/>
          <a:extLst/>
        </p:spPr>
      </p:pic>
      <p:sp>
        <p:nvSpPr>
          <p:cNvPr id="222" name="Rectangle 222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223" name="Rectangle 223"/>
          <p:cNvSpPr/>
          <p:nvPr/>
        </p:nvSpPr>
        <p:spPr>
          <a:xfrm>
            <a:off x="395935" y="676290"/>
            <a:ext cx="995322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es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ti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t</a:t>
            </a:r>
          </a:p>
        </p:txBody>
      </p:sp>
      <p:sp>
        <p:nvSpPr>
          <p:cNvPr id="224" name="Rectangle 224"/>
          <p:cNvSpPr/>
          <p:nvPr/>
        </p:nvSpPr>
        <p:spPr>
          <a:xfrm>
            <a:off x="395935" y="1232318"/>
            <a:ext cx="3101489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ähe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puu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225" name="Rectangle 225"/>
          <p:cNvSpPr/>
          <p:nvPr/>
        </p:nvSpPr>
        <p:spPr>
          <a:xfrm>
            <a:off x="395935" y="2153195"/>
            <a:ext cx="2501126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sp>
        <p:nvSpPr>
          <p:cNvPr id="113" name="Rectangle 113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14" name="Rectangle 114"/>
          <p:cNvSpPr/>
          <p:nvPr/>
        </p:nvSpPr>
        <p:spPr>
          <a:xfrm>
            <a:off x="430377" y="238558"/>
            <a:ext cx="1098058" cy="4305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8" b="1" spc="-100" dirty="0" err="1" smtClean="0">
                <a:solidFill>
                  <a:srgbClr val="FFFFFF"/>
                </a:solidFill>
                <a:latin typeface="Arial"/>
              </a:rPr>
              <a:t>Edlevo</a:t>
            </a:r>
            <a:endParaRPr lang="en-US" sz="2798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Rectangle 115"/>
          <p:cNvSpPr/>
          <p:nvPr/>
        </p:nvSpPr>
        <p:spPr>
          <a:xfrm>
            <a:off x="458114" y="879676"/>
            <a:ext cx="2864792" cy="4525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ob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iili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23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s,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And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334" baseline="0" dirty="0">
                <a:solidFill>
                  <a:srgbClr val="FFFFFF"/>
                </a:solidFill>
                <a:latin typeface="Arial"/>
              </a:rPr>
              <a:t>d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1"/>
              </a:lnSpc>
            </a:pP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iO</a:t>
            </a:r>
            <a:r>
              <a:rPr lang="en-US" sz="1403" b="0" i="0" spc="334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t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458114" y="1447202"/>
            <a:ext cx="2801040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So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ada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aan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Goog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Applen</a:t>
            </a:r>
            <a:r>
              <a:rPr lang="en-US" sz="1403" b="0" i="0" spc="-17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335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458114" y="2014511"/>
            <a:ext cx="1551814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So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458114" y="2366555"/>
            <a:ext cx="2968391" cy="66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ob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iili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3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 err="1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29" baseline="0" dirty="0" err="1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 err="1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 err="1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5" baseline="0" dirty="0" err="1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3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spc="-42" dirty="0" err="1" smtClean="0">
                <a:solidFill>
                  <a:srgbClr val="FFFFFF"/>
                </a:solidFill>
                <a:latin typeface="Arial"/>
              </a:rPr>
              <a:t>Edlevoa</a:t>
            </a:r>
            <a:r>
              <a:rPr lang="en-US" sz="1403" spc="-42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 smtClean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403" b="0" i="0" spc="0" baseline="0" dirty="0">
              <a:solidFill>
                <a:srgbClr val="FFFFFF"/>
              </a:solidFill>
              <a:latin typeface="Arial"/>
            </a:endParaRPr>
          </a:p>
          <a:p>
            <a:pPr marL="0">
              <a:lnSpc>
                <a:spcPts val="1680"/>
              </a:lnSpc>
            </a:pP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ahdo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w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eb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  <a:hlinkClick r:id="rId3"/>
              </a:rPr>
              <a:t>rii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  <a:hlinkClick r:id="rId3"/>
              </a:rPr>
              <a:t>ppu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  <a:hlinkClick r:id="rId3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  <a:hlinkClick r:id="rId3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  <a:hlinkClick r:id="rId3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  <a:hlinkClick r:id="rId3"/>
              </a:rPr>
              <a:t>on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  <a:hlinkClick r:id="rId3"/>
              </a:rPr>
              <a:t>.</a:t>
            </a:r>
          </a:p>
        </p:txBody>
      </p:sp>
      <p:sp>
        <p:nvSpPr>
          <p:cNvPr id="119" name="Rectangle 119"/>
          <p:cNvSpPr/>
          <p:nvPr/>
        </p:nvSpPr>
        <p:spPr>
          <a:xfrm>
            <a:off x="458114" y="3147097"/>
            <a:ext cx="1947793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  <a:hlinkClick r:id="rId3"/>
              </a:rPr>
              <a:t>Suo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  <a:hlinkClick r:id="rId3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  <a:hlinkClick r:id="rId3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  <a:hlinkClick r:id="rId3"/>
              </a:rPr>
              <a:t>.f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  <a:hlinkClick r:id="rId3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458114" y="3500665"/>
            <a:ext cx="2948574" cy="8789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mm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.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17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latin typeface="Arial"/>
              </a:rPr>
              <a:t>v</a:t>
            </a:r>
            <a:r>
              <a:rPr lang="en-US" sz="1403" b="0" i="0" spc="-36" baseline="0" dirty="0">
                <a:latin typeface="Arial"/>
              </a:rPr>
              <a:t>a</a:t>
            </a:r>
            <a:r>
              <a:rPr lang="en-US" sz="1403" b="0" i="0" spc="-35" baseline="0" dirty="0">
                <a:latin typeface="Arial"/>
              </a:rPr>
              <a:t>r</a:t>
            </a:r>
            <a:r>
              <a:rPr lang="en-US" sz="1403" b="0" i="0" spc="-36" baseline="0" dirty="0">
                <a:latin typeface="Arial"/>
              </a:rPr>
              <a:t>aa</a:t>
            </a:r>
            <a:r>
              <a:rPr lang="en-US" sz="1403" b="0" i="0" spc="-42" baseline="0" dirty="0">
                <a:latin typeface="Arial"/>
              </a:rPr>
              <a:t>m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36" baseline="0" dirty="0">
                <a:latin typeface="Arial"/>
              </a:rPr>
              <a:t>ne</a:t>
            </a:r>
            <a:r>
              <a:rPr lang="en-US" sz="1403" b="0" i="0" spc="-38" baseline="0" dirty="0"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edo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t,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aan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0" baseline="0" dirty="0">
                <a:latin typeface="Arial"/>
              </a:rPr>
              <a:t>k</a:t>
            </a:r>
            <a:r>
              <a:rPr lang="en-US" sz="1406" b="0" i="0" spc="-37" baseline="0" dirty="0">
                <a:latin typeface="Arial"/>
              </a:rPr>
              <a:t>unna</a:t>
            </a:r>
            <a:r>
              <a:rPr lang="en-US" sz="1406" b="0" i="0" spc="-30" baseline="0" dirty="0">
                <a:latin typeface="Arial"/>
              </a:rPr>
              <a:t>ss</a:t>
            </a:r>
            <a:r>
              <a:rPr lang="en-US" sz="1406" b="0" i="0" spc="-37" baseline="0" dirty="0">
                <a:latin typeface="Arial"/>
              </a:rPr>
              <a:t>a</a:t>
            </a:r>
            <a:r>
              <a:rPr lang="en-US" sz="1406" b="0" i="0" spc="-43" baseline="0" dirty="0">
                <a:latin typeface="Arial"/>
              </a:rPr>
              <a:t> </a:t>
            </a:r>
            <a:r>
              <a:rPr lang="en-US" sz="1406" b="0" i="0" spc="-37" baseline="0" dirty="0">
                <a:latin typeface="Arial"/>
              </a:rPr>
              <a:t>on</a:t>
            </a:r>
            <a:r>
              <a:rPr lang="en-US" sz="1406" b="0" i="0" spc="0" baseline="0" dirty="0">
                <a:latin typeface="Arial"/>
              </a:rPr>
              <a:t> </a:t>
            </a:r>
          </a:p>
          <a:p>
            <a:pPr marL="0">
              <a:lnSpc>
                <a:spcPts val="1681"/>
              </a:lnSpc>
            </a:pP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2" name="Suorakulmio 1"/>
          <p:cNvSpPr/>
          <p:nvPr/>
        </p:nvSpPr>
        <p:spPr>
          <a:xfrm>
            <a:off x="3927073" y="30318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0" i="0" u="sng" dirty="0" smtClean="0">
                <a:solidFill>
                  <a:srgbClr val="0056B3"/>
                </a:solidFill>
                <a:effectLst/>
                <a:latin typeface="Lato"/>
                <a:hlinkClick r:id="rId4"/>
              </a:rPr>
              <a:t>https://education.service.tieto.com/We.Spaces.Web/?domain=EduAppFI&amp;actor=Actor_Relative&amp;idpmethod=SAML</a:t>
            </a: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12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" name="Picture 1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24" name="Picture 1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8464" y="336805"/>
            <a:ext cx="2342388" cy="4165091"/>
          </a:xfrm>
          <a:prstGeom prst="rect">
            <a:avLst/>
          </a:prstGeom>
          <a:noFill/>
          <a:extLst/>
        </p:spPr>
      </p:pic>
      <p:sp>
        <p:nvSpPr>
          <p:cNvPr id="125" name="Rectangle 125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295656" y="450103"/>
            <a:ext cx="3511667" cy="430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7" baseline="0" dirty="0" err="1" smtClean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2795" b="1" i="0" spc="-92" baseline="0" dirty="0" err="1" smtClean="0">
                <a:solidFill>
                  <a:srgbClr val="FFFFFF"/>
                </a:solidFill>
                <a:latin typeface="Arial"/>
              </a:rPr>
              <a:t>it</a:t>
            </a:r>
            <a:r>
              <a:rPr lang="en-US" sz="2795" b="1" i="0" spc="-89" baseline="0" dirty="0" err="1" smtClean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571" baseline="0" dirty="0" err="1" smtClean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89" baseline="0" dirty="0" err="1" smtClean="0">
                <a:solidFill>
                  <a:srgbClr val="FFFFFF"/>
                </a:solidFill>
                <a:latin typeface="Arial"/>
              </a:rPr>
              <a:t>kä</a:t>
            </a:r>
            <a:r>
              <a:rPr lang="en-US" sz="2795" b="1" i="0" spc="-125" baseline="0" dirty="0" err="1" smtClean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2795" b="1" i="0" spc="-92" baseline="0" dirty="0" err="1" smtClean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5" b="1" i="0" spc="-89" baseline="0" dirty="0" err="1" smtClean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2795" b="1" i="0" spc="604" baseline="0" dirty="0" err="1" smtClean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5" b="1" i="0" spc="-100" baseline="0" dirty="0" err="1" smtClean="0">
                <a:solidFill>
                  <a:srgbClr val="FFFFFF"/>
                </a:solidFill>
                <a:latin typeface="Arial"/>
              </a:rPr>
              <a:t>Edlevoa</a:t>
            </a:r>
            <a:r>
              <a:rPr lang="en-US" sz="2795" b="1" i="0" spc="0" baseline="0" dirty="0" smtClean="0">
                <a:solidFill>
                  <a:srgbClr val="FFFFFF"/>
                </a:solidFill>
                <a:latin typeface="Arial"/>
              </a:rPr>
              <a:t>?</a:t>
            </a:r>
            <a:endParaRPr lang="en-US" sz="2795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Rectangle 127"/>
          <p:cNvSpPr/>
          <p:nvPr/>
        </p:nvSpPr>
        <p:spPr>
          <a:xfrm>
            <a:off x="295656" y="1088464"/>
            <a:ext cx="2324739" cy="4343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5719"/>
            <a:r>
              <a:rPr lang="en-US" sz="1406" spc="-43" dirty="0" err="1" smtClean="0">
                <a:solidFill>
                  <a:srgbClr val="FFFFFF"/>
                </a:solidFill>
                <a:latin typeface="Arial"/>
              </a:rPr>
              <a:t>Edlevo</a:t>
            </a:r>
            <a:r>
              <a:rPr lang="en-US" sz="1406" spc="-43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 err="1" smtClean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54" baseline="0" dirty="0" err="1" smtClean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 err="1" smtClean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6" b="0" i="0" spc="-30" baseline="0" dirty="0" err="1" smtClean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 err="1" smtClean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6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irj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1"/>
              </a:lnSpc>
            </a:pP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e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295656" y="1655990"/>
            <a:ext cx="2863091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na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irj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puhe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ä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295656" y="2223299"/>
            <a:ext cx="2749152" cy="66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irj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nuo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näppä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295656" y="3002063"/>
            <a:ext cx="2700831" cy="4521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1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nno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295656" y="3569245"/>
            <a:ext cx="2482403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So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oh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 13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34" name="Picture 13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6952" y="149353"/>
            <a:ext cx="2368295" cy="4212335"/>
          </a:xfrm>
          <a:prstGeom prst="rect">
            <a:avLst/>
          </a:prstGeom>
          <a:noFill/>
          <a:extLst/>
        </p:spPr>
      </p:pic>
      <p:pic>
        <p:nvPicPr>
          <p:cNvPr id="135" name="Picture 13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9588" y="2026920"/>
            <a:ext cx="1691639" cy="3008376"/>
          </a:xfrm>
          <a:prstGeom prst="rect">
            <a:avLst/>
          </a:prstGeom>
          <a:noFill/>
          <a:extLst/>
        </p:spPr>
      </p:pic>
      <p:pic>
        <p:nvPicPr>
          <p:cNvPr id="136" name="Picture 13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759" y="2687828"/>
            <a:ext cx="939800" cy="101600"/>
          </a:xfrm>
          <a:prstGeom prst="rect">
            <a:avLst/>
          </a:prstGeom>
          <a:noFill/>
          <a:extLst/>
        </p:spPr>
      </p:pic>
      <p:sp>
        <p:nvSpPr>
          <p:cNvPr id="137" name="Rectangle 137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38" name="Rectangle 138"/>
          <p:cNvSpPr/>
          <p:nvPr/>
        </p:nvSpPr>
        <p:spPr>
          <a:xfrm>
            <a:off x="395935" y="676290"/>
            <a:ext cx="1731783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ääva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o</a:t>
            </a:r>
          </a:p>
        </p:txBody>
      </p:sp>
      <p:sp>
        <p:nvSpPr>
          <p:cNvPr id="139" name="Rectangle 139"/>
          <p:cNvSpPr/>
          <p:nvPr/>
        </p:nvSpPr>
        <p:spPr>
          <a:xfrm>
            <a:off x="395935" y="1229651"/>
            <a:ext cx="2715917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323" baseline="0" dirty="0">
                <a:solidFill>
                  <a:srgbClr val="FFFFFF"/>
                </a:solidFill>
                <a:latin typeface="Arial"/>
              </a:rPr>
              <a:t>–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e</a:t>
            </a:r>
          </a:p>
        </p:txBody>
      </p:sp>
      <p:sp>
        <p:nvSpPr>
          <p:cNvPr id="140" name="Rectangle 140"/>
          <p:cNvSpPr/>
          <p:nvPr/>
        </p:nvSpPr>
        <p:spPr>
          <a:xfrm>
            <a:off x="395935" y="2150401"/>
            <a:ext cx="2633418" cy="5906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323" baseline="0" dirty="0">
                <a:solidFill>
                  <a:srgbClr val="FFFFFF"/>
                </a:solidFill>
                <a:latin typeface="Arial"/>
              </a:rPr>
              <a:t>–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a</a:t>
            </a:r>
          </a:p>
          <a:p>
            <a:pPr marL="0">
              <a:lnSpc>
                <a:spcPts val="2772"/>
              </a:lnSpc>
            </a:pPr>
            <a:r>
              <a:rPr lang="en-US" sz="1406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Kä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ena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41" name="Rectangle 141"/>
          <p:cNvSpPr/>
          <p:nvPr/>
        </p:nvSpPr>
        <p:spPr>
          <a:xfrm>
            <a:off x="682751" y="2716059"/>
            <a:ext cx="866220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142" name="Rectangle 142"/>
          <p:cNvSpPr/>
          <p:nvPr/>
        </p:nvSpPr>
        <p:spPr>
          <a:xfrm>
            <a:off x="395935" y="3069627"/>
            <a:ext cx="2428018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3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19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311" baseline="0" dirty="0">
                <a:solidFill>
                  <a:srgbClr val="FFFFFF"/>
                </a:solidFill>
                <a:latin typeface="Arial"/>
              </a:rPr>
              <a:t>–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oh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ri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395935" y="3282987"/>
            <a:ext cx="1503314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öö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395935" y="3636211"/>
            <a:ext cx="2701483" cy="2389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den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4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682751" y="3850271"/>
            <a:ext cx="931659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ä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reeform 14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48" name="Picture 14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2471" y="323088"/>
            <a:ext cx="2424683" cy="4311396"/>
          </a:xfrm>
          <a:prstGeom prst="rect">
            <a:avLst/>
          </a:prstGeom>
          <a:noFill/>
          <a:extLst/>
        </p:spPr>
      </p:pic>
      <p:sp>
        <p:nvSpPr>
          <p:cNvPr id="149" name="Rectangle 149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395935" y="493791"/>
            <a:ext cx="1870624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p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2795" b="1" i="0" spc="-12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ö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395935" y="1051851"/>
            <a:ext cx="2631145" cy="6656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Kun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nnu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,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ha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pää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2"/>
              </a:lnSpc>
            </a:pP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2" name="Rectangle 152"/>
          <p:cNvSpPr/>
          <p:nvPr/>
        </p:nvSpPr>
        <p:spPr>
          <a:xfrm>
            <a:off x="395935" y="1832520"/>
            <a:ext cx="2289118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395935" y="2399702"/>
            <a:ext cx="2718840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ehdä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aan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.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54" name="Rectangle 154"/>
          <p:cNvSpPr/>
          <p:nvPr/>
        </p:nvSpPr>
        <p:spPr>
          <a:xfrm>
            <a:off x="395935" y="2965106"/>
            <a:ext cx="2801040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unnan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an</a:t>
            </a:r>
            <a:r>
              <a:rPr lang="en-US" sz="1403" b="0" i="0" spc="-25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15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" name="Picture 15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57" name="Picture 15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7608" y="385573"/>
            <a:ext cx="2459735" cy="4372355"/>
          </a:xfrm>
          <a:prstGeom prst="rect">
            <a:avLst/>
          </a:prstGeom>
          <a:noFill/>
          <a:extLst/>
        </p:spPr>
      </p:pic>
      <p:sp>
        <p:nvSpPr>
          <p:cNvPr id="158" name="Rectangle 158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59" name="Rectangle 159"/>
          <p:cNvSpPr/>
          <p:nvPr/>
        </p:nvSpPr>
        <p:spPr>
          <a:xfrm>
            <a:off x="395935" y="676290"/>
            <a:ext cx="1424273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5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it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t</a:t>
            </a:r>
          </a:p>
        </p:txBody>
      </p:sp>
      <p:sp>
        <p:nvSpPr>
          <p:cNvPr id="160" name="Rectangle 160"/>
          <p:cNvSpPr/>
          <p:nvPr/>
        </p:nvSpPr>
        <p:spPr>
          <a:xfrm>
            <a:off x="395935" y="1229651"/>
            <a:ext cx="2168403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-39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1" i="0" spc="-35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1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403" b="1" i="0" spc="-3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1" i="0" spc="-35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1" i="0" spc="-33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1" i="0" spc="-30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1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161" name="Rectangle 161"/>
          <p:cNvSpPr/>
          <p:nvPr/>
        </p:nvSpPr>
        <p:spPr>
          <a:xfrm>
            <a:off x="395935" y="1583473"/>
            <a:ext cx="3112820" cy="5921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  <a:p>
            <a:pPr marL="0">
              <a:lnSpc>
                <a:spcPts val="2784"/>
              </a:lnSpc>
            </a:pPr>
            <a:r>
              <a:rPr lang="en-US" sz="1403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62" name="Rectangle 162"/>
          <p:cNvSpPr/>
          <p:nvPr/>
        </p:nvSpPr>
        <p:spPr>
          <a:xfrm>
            <a:off x="682751" y="2150401"/>
            <a:ext cx="984438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163" name="Rectangle 163"/>
          <p:cNvSpPr/>
          <p:nvPr/>
        </p:nvSpPr>
        <p:spPr>
          <a:xfrm>
            <a:off x="395935" y="2856267"/>
            <a:ext cx="916681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1" i="0" spc="-35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ee</a:t>
            </a:r>
            <a:r>
              <a:rPr lang="en-US" sz="1403" b="1" i="0" spc="-42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1" i="0" spc="-49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1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1" i="0" spc="-35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1" i="0" spc="0" baseline="0" dirty="0">
                <a:solidFill>
                  <a:srgbClr val="FFFFFF"/>
                </a:solidFill>
                <a:latin typeface="Arial"/>
              </a:rPr>
              <a:t>o</a:t>
            </a:r>
          </a:p>
        </p:txBody>
      </p:sp>
      <p:sp>
        <p:nvSpPr>
          <p:cNvPr id="164" name="Rectangle 164"/>
          <p:cNvSpPr/>
          <p:nvPr/>
        </p:nvSpPr>
        <p:spPr>
          <a:xfrm>
            <a:off x="395935" y="3209835"/>
            <a:ext cx="3097583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latin typeface="Arial"/>
              </a:rPr>
              <a:t>v</a:t>
            </a:r>
            <a:r>
              <a:rPr lang="en-US" sz="1403" b="0" i="0" spc="-36" baseline="0" dirty="0">
                <a:latin typeface="Arial"/>
              </a:rPr>
              <a:t>a</a:t>
            </a:r>
            <a:r>
              <a:rPr lang="en-US" sz="1403" b="0" i="0" spc="-35" baseline="0" dirty="0">
                <a:latin typeface="Arial"/>
              </a:rPr>
              <a:t>r</a:t>
            </a:r>
            <a:r>
              <a:rPr lang="en-US" sz="1403" b="0" i="0" spc="-36" baseline="0" dirty="0">
                <a:latin typeface="Arial"/>
              </a:rPr>
              <a:t>a</a:t>
            </a:r>
            <a:r>
              <a:rPr lang="en-US" sz="1403" b="0" i="0" spc="-30" baseline="0" dirty="0">
                <a:latin typeface="Arial"/>
              </a:rPr>
              <a:t>t</a:t>
            </a:r>
            <a:r>
              <a:rPr lang="en-US" sz="1403" b="0" i="0" spc="-36" baseline="0" dirty="0">
                <a:latin typeface="Arial"/>
              </a:rPr>
              <a:t>u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29" baseline="0" dirty="0">
                <a:latin typeface="Arial"/>
              </a:rPr>
              <a:t>s</a:t>
            </a:r>
            <a:r>
              <a:rPr lang="en-US" sz="1403" b="0" i="0" spc="-30" baseline="0" dirty="0">
                <a:latin typeface="Arial"/>
              </a:rPr>
              <a:t>t</a:t>
            </a:r>
            <a:r>
              <a:rPr lang="en-US" sz="1403" b="0" i="0" spc="0" baseline="0" dirty="0">
                <a:latin typeface="Arial"/>
              </a:rPr>
              <a:t>a</a:t>
            </a:r>
          </a:p>
        </p:txBody>
      </p:sp>
      <p:sp>
        <p:nvSpPr>
          <p:cNvPr id="165" name="Rectangle 165"/>
          <p:cNvSpPr/>
          <p:nvPr/>
        </p:nvSpPr>
        <p:spPr>
          <a:xfrm>
            <a:off x="395935" y="3423195"/>
            <a:ext cx="2161368" cy="5909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86816"/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unne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a</a:t>
            </a:r>
          </a:p>
          <a:p>
            <a:pPr marL="0">
              <a:lnSpc>
                <a:spcPts val="2774"/>
              </a:lnSpc>
            </a:pPr>
            <a:r>
              <a:rPr lang="en-US" sz="1403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Kuu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auden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68" name="Picture 1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9028" y="242316"/>
            <a:ext cx="2634995" cy="4684776"/>
          </a:xfrm>
          <a:prstGeom prst="rect">
            <a:avLst/>
          </a:prstGeom>
          <a:noFill/>
          <a:extLst/>
        </p:spPr>
      </p:pic>
      <p:sp>
        <p:nvSpPr>
          <p:cNvPr id="169" name="Rectangle 169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395935" y="544591"/>
            <a:ext cx="3938289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5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it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54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va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aa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100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n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416966" y="1150657"/>
            <a:ext cx="2626655" cy="665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anä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2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416966" y="1931199"/>
            <a:ext cx="2915692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ään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416966" y="2497783"/>
            <a:ext cx="2310184" cy="4343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Vo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6" baseline="0" dirty="0" err="1">
                <a:solidFill>
                  <a:srgbClr val="FFFFFF"/>
                </a:solidFill>
                <a:latin typeface="Arial"/>
              </a:rPr>
              <a:t>il</a:t>
            </a:r>
            <a:r>
              <a:rPr lang="en-US" sz="1406" b="0" i="0" spc="-40" baseline="0" dirty="0" err="1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37" baseline="0" dirty="0" err="1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 err="1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 err="1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6" b="0" i="0" spc="-37" baseline="0" dirty="0" err="1">
                <a:solidFill>
                  <a:srgbClr val="FFFFFF"/>
                </a:solidFill>
                <a:latin typeface="Arial"/>
              </a:rPr>
              <a:t>aa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spc="-43" dirty="0" err="1" smtClean="0">
                <a:solidFill>
                  <a:srgbClr val="FFFFFF"/>
                </a:solidFill>
                <a:latin typeface="Arial"/>
              </a:rPr>
              <a:t>Edlevossa</a:t>
            </a:r>
            <a:r>
              <a:rPr lang="en-US" sz="1406" b="0" i="0" spc="-30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40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2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416966" y="3063912"/>
            <a:ext cx="3042112" cy="66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ohda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oon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4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324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.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latin typeface="Arial"/>
              </a:rPr>
              <a:t>po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-29" baseline="0" dirty="0">
                <a:latin typeface="Arial"/>
              </a:rPr>
              <a:t>ss</a:t>
            </a:r>
            <a:r>
              <a:rPr lang="en-US" sz="1403" b="0" i="0" spc="-36" baseline="0" dirty="0">
                <a:latin typeface="Arial"/>
              </a:rPr>
              <a:t>ao</a:t>
            </a:r>
            <a:r>
              <a:rPr lang="en-US" sz="1403" b="0" i="0" spc="-35" baseline="0" dirty="0">
                <a:latin typeface="Arial"/>
              </a:rPr>
              <a:t>l</a:t>
            </a:r>
            <a:r>
              <a:rPr lang="en-US" sz="1403" b="0" i="0" spc="-36" baseline="0" dirty="0">
                <a:latin typeface="Arial"/>
              </a:rPr>
              <a:t>o</a:t>
            </a:r>
            <a:r>
              <a:rPr lang="en-US" sz="1403" b="0" i="0" spc="0" baseline="0" dirty="0">
                <a:latin typeface="Arial"/>
              </a:rPr>
              <a:t>,</a:t>
            </a:r>
          </a:p>
          <a:p>
            <a:pPr marL="0">
              <a:lnSpc>
                <a:spcPts val="1680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pä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ap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75" name="Rectangle 175"/>
          <p:cNvSpPr/>
          <p:nvPr/>
        </p:nvSpPr>
        <p:spPr>
          <a:xfrm>
            <a:off x="416966" y="3704271"/>
            <a:ext cx="508356" cy="238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17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" name="Picture 17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78" name="Picture 17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8079" y="1283209"/>
            <a:ext cx="2353055" cy="1101852"/>
          </a:xfrm>
          <a:prstGeom prst="rect">
            <a:avLst/>
          </a:prstGeom>
          <a:noFill/>
          <a:extLst/>
        </p:spPr>
      </p:pic>
      <p:pic>
        <p:nvPicPr>
          <p:cNvPr id="179" name="Picture 17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2531" y="242317"/>
            <a:ext cx="2183892" cy="3183635"/>
          </a:xfrm>
          <a:prstGeom prst="rect">
            <a:avLst/>
          </a:prstGeom>
          <a:noFill/>
          <a:extLst/>
        </p:spPr>
      </p:pic>
      <p:pic>
        <p:nvPicPr>
          <p:cNvPr id="180" name="Picture 18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2531" y="3429000"/>
            <a:ext cx="2353055" cy="1409700"/>
          </a:xfrm>
          <a:prstGeom prst="rect">
            <a:avLst/>
          </a:prstGeom>
          <a:noFill/>
          <a:extLst/>
        </p:spPr>
      </p:pic>
      <p:sp>
        <p:nvSpPr>
          <p:cNvPr id="181" name="Rectangle 181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395935" y="413273"/>
            <a:ext cx="3455400" cy="4751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5" b="1" i="0" spc="-95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it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117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795" b="1" i="0" spc="-8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op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5" b="1" i="0" spc="-9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2795" b="1" i="0" spc="-9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5" b="1" i="0" spc="0" baseline="0" dirty="0">
                <a:solidFill>
                  <a:srgbClr val="FFFFFF"/>
                </a:solidFill>
                <a:latin typeface="Arial"/>
              </a:rPr>
              <a:t>i</a:t>
            </a:r>
          </a:p>
        </p:txBody>
      </p:sp>
      <p:sp>
        <p:nvSpPr>
          <p:cNvPr id="183" name="Rectangle 183"/>
          <p:cNvSpPr/>
          <p:nvPr/>
        </p:nvSpPr>
        <p:spPr>
          <a:xfrm>
            <a:off x="395935" y="956220"/>
            <a:ext cx="2841516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ö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hde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ea</a:t>
            </a:r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mm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84" name="Rectangle 184"/>
          <p:cNvSpPr/>
          <p:nvPr/>
        </p:nvSpPr>
        <p:spPr>
          <a:xfrm>
            <a:off x="395935" y="1522804"/>
            <a:ext cx="3154123" cy="66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Va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,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ha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1"/>
              </a:lnSpc>
            </a:pP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da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.</a:t>
            </a:r>
            <a:r>
              <a:rPr lang="en-US" sz="1403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Va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un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da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.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395935" y="2303690"/>
            <a:ext cx="2871472" cy="451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op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Vah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st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li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a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395935" y="3223043"/>
            <a:ext cx="2897504" cy="4519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j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daan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op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da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ähe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42" baseline="0" dirty="0">
                <a:solidFill>
                  <a:srgbClr val="FFFFFF"/>
                </a:solidFill>
                <a:latin typeface="Arial"/>
              </a:rPr>
              <a:t>m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h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de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188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9" name="Picture 18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77611" cy="5143500"/>
          </a:xfrm>
          <a:prstGeom prst="rect">
            <a:avLst/>
          </a:prstGeom>
          <a:noFill/>
          <a:extLst/>
        </p:spPr>
      </p:pic>
      <p:pic>
        <p:nvPicPr>
          <p:cNvPr id="190" name="Picture 19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3391" y="638556"/>
            <a:ext cx="2907792" cy="3505200"/>
          </a:xfrm>
          <a:prstGeom prst="rect">
            <a:avLst/>
          </a:prstGeom>
          <a:noFill/>
          <a:extLst/>
        </p:spPr>
      </p:pic>
      <p:pic>
        <p:nvPicPr>
          <p:cNvPr id="191" name="Picture 19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23" y="3954779"/>
            <a:ext cx="2272283" cy="1072896"/>
          </a:xfrm>
          <a:prstGeom prst="rect">
            <a:avLst/>
          </a:prstGeom>
          <a:noFill/>
          <a:extLst/>
        </p:spPr>
      </p:pic>
      <p:sp>
        <p:nvSpPr>
          <p:cNvPr id="192" name="Rectangle 192"/>
          <p:cNvSpPr/>
          <p:nvPr/>
        </p:nvSpPr>
        <p:spPr>
          <a:xfrm rot="-5400000">
            <a:off x="8715847" y="262749"/>
            <a:ext cx="277937" cy="1366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03" b="0" i="0" spc="0" baseline="0" dirty="0">
                <a:solidFill>
                  <a:srgbClr val="FFFFFF"/>
                </a:solidFill>
                <a:latin typeface="Arial"/>
              </a:rPr>
              <a:t>Public</a:t>
            </a:r>
          </a:p>
        </p:txBody>
      </p:sp>
      <p:sp>
        <p:nvSpPr>
          <p:cNvPr id="193" name="Rectangle 193"/>
          <p:cNvSpPr/>
          <p:nvPr/>
        </p:nvSpPr>
        <p:spPr>
          <a:xfrm>
            <a:off x="395935" y="439472"/>
            <a:ext cx="2023629" cy="4755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98" b="1" i="0" spc="-100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2798" b="1" i="0" spc="-9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2798" b="1" i="0" spc="-89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2798" b="1" i="0" spc="-9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2798" b="1" i="0" spc="-89" baseline="0" dirty="0">
                <a:solidFill>
                  <a:srgbClr val="FFFFFF"/>
                </a:solidFill>
                <a:latin typeface="Arial"/>
              </a:rPr>
              <a:t>ska</a:t>
            </a:r>
            <a:r>
              <a:rPr lang="en-US" sz="2798" b="1" i="0" spc="-92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2798" b="1" i="0" spc="-89" baseline="0" dirty="0">
                <a:solidFill>
                  <a:srgbClr val="FFFFFF"/>
                </a:solidFill>
                <a:latin typeface="Arial"/>
              </a:rPr>
              <a:t>sa</a:t>
            </a:r>
            <a:r>
              <a:rPr lang="en-US" sz="2798" b="1" i="0" spc="-100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2798" b="1" i="0" spc="0" baseline="0" dirty="0">
                <a:solidFill>
                  <a:srgbClr val="FFFFFF"/>
                </a:solidFill>
                <a:latin typeface="Arial"/>
              </a:rPr>
              <a:t>s</a:t>
            </a:r>
          </a:p>
        </p:txBody>
      </p:sp>
      <p:sp>
        <p:nvSpPr>
          <p:cNvPr id="194" name="Rectangle 194"/>
          <p:cNvSpPr/>
          <p:nvPr/>
        </p:nvSpPr>
        <p:spPr>
          <a:xfrm>
            <a:off x="395935" y="1037246"/>
            <a:ext cx="2828856" cy="6652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So</a:t>
            </a: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en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da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h</a:t>
            </a: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yv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ks</a:t>
            </a:r>
            <a:r>
              <a:rPr lang="en-US" sz="1403" b="0" i="0" spc="-53" baseline="0" dirty="0">
                <a:solidFill>
                  <a:srgbClr val="FFFFFF"/>
                </a:solidFill>
                <a:latin typeface="ArialMT"/>
              </a:rPr>
              <a:t>y</a:t>
            </a:r>
            <a:r>
              <a:rPr lang="en-US" sz="1403" b="0" i="0" spc="-40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-</a:t>
            </a:r>
          </a:p>
          <a:p>
            <a:pPr marL="0">
              <a:lnSpc>
                <a:spcPts val="1679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pa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een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äpuo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marL="0">
              <a:lnSpc>
                <a:spcPts val="1679"/>
              </a:lnSpc>
            </a:pP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auden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95" name="Rectangle 195"/>
          <p:cNvSpPr/>
          <p:nvPr/>
        </p:nvSpPr>
        <p:spPr>
          <a:xfrm>
            <a:off x="395935" y="1817190"/>
            <a:ext cx="3133945" cy="6660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Kuu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auden</a:t>
            </a:r>
            <a:r>
              <a:rPr lang="en-US" sz="1406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6" b="0" i="0" spc="-54" baseline="0" dirty="0">
                <a:solidFill>
                  <a:srgbClr val="FFFFFF"/>
                </a:solidFill>
                <a:latin typeface="ArialMT"/>
              </a:rPr>
              <a:t>y</a:t>
            </a:r>
            <a:r>
              <a:rPr lang="en-US" sz="1406" b="0" i="0" spc="-36" baseline="0" dirty="0">
                <a:solidFill>
                  <a:srgbClr val="FFFFFF"/>
                </a:solidFill>
                <a:latin typeface="ArialMT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6" b="0" i="0" spc="-36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MT"/>
              </a:rPr>
              <a:t>sk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6" b="0" i="0" spc="-30" baseline="0" dirty="0">
                <a:solidFill>
                  <a:srgbClr val="FFFFFF"/>
                </a:solidFill>
                <a:latin typeface="ArialMT"/>
              </a:rPr>
              <a:t>ts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au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6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6" b="0" i="0" spc="-54" baseline="0" dirty="0">
                <a:solidFill>
                  <a:srgbClr val="FFFFFF"/>
                </a:solidFill>
                <a:latin typeface="ArialMT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au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uu</a:t>
            </a:r>
            <a:r>
              <a:rPr lang="en-US" sz="1406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6" b="0" i="0" spc="-36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6" b="0" i="0" spc="-40" baseline="0" dirty="0">
                <a:solidFill>
                  <a:srgbClr val="FFFFFF"/>
                </a:solidFill>
                <a:latin typeface="ArialMT"/>
              </a:rPr>
              <a:t>N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ä</a:t>
            </a:r>
            <a:r>
              <a:rPr lang="en-US" sz="1406" b="0" i="0" spc="-54" baseline="0" dirty="0">
                <a:solidFill>
                  <a:srgbClr val="FFFFFF"/>
                </a:solidFill>
                <a:latin typeface="ArialMT"/>
              </a:rPr>
              <a:t>y</a:t>
            </a:r>
            <a:r>
              <a:rPr lang="en-US" sz="1406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MT"/>
              </a:rPr>
              <a:t>ä</a:t>
            </a:r>
            <a:r>
              <a:rPr lang="en-US" sz="1406" b="0" i="0" spc="-36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-</a:t>
            </a:r>
          </a:p>
          <a:p>
            <a:pPr marL="0">
              <a:lnSpc>
                <a:spcPts val="1682"/>
              </a:lnSpc>
            </a:pP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pa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ee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pa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na</a:t>
            </a:r>
            <a:r>
              <a:rPr lang="en-US" sz="1403" b="0" i="0" spc="-39" baseline="0" dirty="0">
                <a:solidFill>
                  <a:srgbClr val="FFFFFF"/>
                </a:solidFill>
                <a:latin typeface="ArialMT"/>
              </a:rPr>
              <a:t>m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auden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 </a:t>
            </a:r>
          </a:p>
          <a:p>
            <a:pPr marL="0">
              <a:lnSpc>
                <a:spcPts val="1680"/>
              </a:lnSpc>
            </a:pPr>
            <a:r>
              <a:rPr lang="en-US" sz="1403" b="0" i="0" spc="-29" baseline="0" dirty="0">
                <a:solidFill>
                  <a:srgbClr val="FFFFFF"/>
                </a:solidFill>
                <a:latin typeface="ArialMT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18" baseline="0" dirty="0">
                <a:solidFill>
                  <a:srgbClr val="FFFFFF"/>
                </a:solidFill>
                <a:latin typeface="ArialMT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MT"/>
              </a:rPr>
              <a:t>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MT"/>
              </a:rPr>
              <a:t>t</a:t>
            </a:r>
            <a:r>
              <a:rPr lang="en-US" sz="1403" b="0" i="0" spc="-35" baseline="0" dirty="0">
                <a:solidFill>
                  <a:srgbClr val="FFFFFF"/>
                </a:solidFill>
                <a:latin typeface="ArialMT"/>
              </a:rPr>
              <a:t>”</a:t>
            </a:r>
            <a:r>
              <a:rPr lang="en-US" sz="1403" b="0" i="0" spc="0" baseline="0" dirty="0">
                <a:solidFill>
                  <a:srgbClr val="FFFFFF"/>
                </a:solidFill>
                <a:latin typeface="ArialMT"/>
              </a:rPr>
              <a:t>.</a:t>
            </a:r>
          </a:p>
        </p:txBody>
      </p:sp>
      <p:sp>
        <p:nvSpPr>
          <p:cNvPr id="196" name="Rectangle 196"/>
          <p:cNvSpPr/>
          <p:nvPr/>
        </p:nvSpPr>
        <p:spPr>
          <a:xfrm>
            <a:off x="395935" y="2598203"/>
            <a:ext cx="3072267" cy="9444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0" i="0" spc="-39" baseline="0" dirty="0">
                <a:solidFill>
                  <a:srgbClr val="FFFFFF"/>
                </a:solidFill>
                <a:latin typeface="Arial"/>
              </a:rPr>
              <a:t>N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yv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ä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53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1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.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0</a:t>
            </a:r>
            <a:r>
              <a:rPr lang="en-US" sz="1403" b="0" i="0" spc="0" baseline="0" dirty="0">
                <a:solidFill>
                  <a:srgbClr val="FFFFFF"/>
                </a:solidFill>
                <a:latin typeface="Arial"/>
              </a:rPr>
              <a:t>:</a:t>
            </a:r>
          </a:p>
          <a:p>
            <a:pPr marL="0">
              <a:lnSpc>
                <a:spcPts val="2772"/>
              </a:lnSpc>
            </a:pPr>
            <a:r>
              <a:rPr lang="en-US" sz="1406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Pa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l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un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a</a:t>
            </a:r>
            <a:r>
              <a:rPr lang="en-US" sz="1406" b="0" i="0" spc="-23" baseline="0" dirty="0">
                <a:solidFill>
                  <a:srgbClr val="FFFFFF"/>
                </a:solidFill>
                <a:latin typeface="Arial"/>
              </a:rPr>
              <a:t>r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40" baseline="0" dirty="0">
                <a:solidFill>
                  <a:srgbClr val="FFFFFF"/>
                </a:solidFill>
                <a:latin typeface="Arial"/>
              </a:rPr>
              <a:t>+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 s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o</a:t>
            </a:r>
            <a:r>
              <a:rPr lang="en-US" sz="1406" b="0" i="0" spc="-54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6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6" b="0" i="0" spc="-37" baseline="0" dirty="0">
                <a:solidFill>
                  <a:srgbClr val="FFFFFF"/>
                </a:solidFill>
                <a:latin typeface="Arial"/>
              </a:rPr>
              <a:t>unn</a:t>
            </a:r>
            <a:r>
              <a:rPr lang="en-US" sz="1406" b="0" i="0" spc="-36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6" b="0" i="0" spc="0" baseline="0" dirty="0">
                <a:solidFill>
                  <a:srgbClr val="FFFFFF"/>
                </a:solidFill>
                <a:latin typeface="Arial"/>
              </a:rPr>
              <a:t>t</a:t>
            </a:r>
          </a:p>
          <a:p>
            <a:pPr marL="0">
              <a:lnSpc>
                <a:spcPts val="2785"/>
              </a:lnSpc>
            </a:pPr>
            <a:r>
              <a:rPr lang="en-US" sz="1403" b="0" i="0" spc="1790" baseline="0" dirty="0">
                <a:solidFill>
                  <a:srgbClr val="FFFFFF"/>
                </a:solidFill>
                <a:latin typeface="Arial"/>
              </a:rPr>
              <a:t>-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V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ii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on</a:t>
            </a:r>
            <a:r>
              <a:rPr lang="en-US" sz="1403" b="0" i="0" spc="-18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/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k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auden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29" baseline="0" dirty="0">
                <a:solidFill>
                  <a:srgbClr val="FFFFFF"/>
                </a:solidFill>
                <a:latin typeface="Arial"/>
              </a:rPr>
              <a:t>s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uunn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e</a:t>
            </a:r>
            <a:r>
              <a:rPr lang="en-US" sz="1403" b="0" i="0" spc="-35" baseline="0" dirty="0">
                <a:solidFill>
                  <a:srgbClr val="FFFFFF"/>
                </a:solidFill>
                <a:latin typeface="Arial"/>
              </a:rPr>
              <a:t>ll</a:t>
            </a:r>
            <a:r>
              <a:rPr lang="en-US" sz="1403" b="0" i="0" spc="-36" baseline="0" dirty="0">
                <a:solidFill>
                  <a:srgbClr val="FFFFFF"/>
                </a:solidFill>
                <a:latin typeface="Arial"/>
              </a:rPr>
              <a:t>u</a:t>
            </a:r>
            <a:r>
              <a:rPr lang="en-US" sz="1403" b="0" i="0" spc="-30" baseline="0" dirty="0">
                <a:solidFill>
                  <a:srgbClr val="FFFFFF"/>
                </a:solidFill>
                <a:latin typeface="Arial"/>
              </a:rPr>
              <a:t>t</a:t>
            </a:r>
            <a:r>
              <a:rPr lang="en-US" sz="1403" b="0" i="0" spc="-20" baseline="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403" b="0" i="0" spc="-30" baseline="0" dirty="0">
                <a:latin typeface="Arial"/>
              </a:rPr>
              <a:t>t</a:t>
            </a:r>
            <a:r>
              <a:rPr lang="en-US" sz="1403" b="0" i="0" spc="-36" baseline="0" dirty="0">
                <a:latin typeface="Arial"/>
              </a:rPr>
              <a:t>unn</a:t>
            </a:r>
            <a:r>
              <a:rPr lang="en-US" sz="1403" b="0" i="0" spc="-35" baseline="0" dirty="0">
                <a:latin typeface="Arial"/>
              </a:rPr>
              <a:t>i</a:t>
            </a:r>
            <a:r>
              <a:rPr lang="en-US" sz="1403" b="0" i="0" spc="0" baseline="0" dirty="0">
                <a:latin typeface="Arial"/>
              </a:rPr>
              <a:t>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437</Words>
  <Application>Microsoft Office PowerPoint</Application>
  <PresentationFormat>Näytössä katseltava esitys (16:9)</PresentationFormat>
  <Paragraphs>132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Lato</vt:lpstr>
      <vt:lpstr>ArialMT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Hiltunen Sini</dc:creator>
  <cp:lastModifiedBy>Hiltunen Sini</cp:lastModifiedBy>
  <cp:revision>2</cp:revision>
  <dcterms:modified xsi:type="dcterms:W3CDTF">2022-04-11T08:54:17Z</dcterms:modified>
</cp:coreProperties>
</file>