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embeddedFontLst>
    <p:embeddedFont>
      <p:font typeface="ArialMT" panose="020B0604020202020204" charset="0"/>
      <p:regular r:id="rId15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tieto.fi/toimialat/kasvatus-ja-opetus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tieto.fi/educ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od-lcsse.service.tieto.com/We.Spaces.Web/?domain=EduAppFI&amp;amp;actor=Actor_Relative&amp;amp;idpmethod=SAML" TargetMode="External"/><Relationship Id="rId4" Type="http://schemas.openxmlformats.org/officeDocument/2006/relationships/hyperlink" Target="http://riippumaton.Suomi.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102" name="Rectangle 102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03" name="Rectangle 103"/>
          <p:cNvSpPr/>
          <p:nvPr/>
        </p:nvSpPr>
        <p:spPr>
          <a:xfrm>
            <a:off x="395935" y="1710448"/>
            <a:ext cx="2796563" cy="918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402" b="1" i="0" spc="-156" baseline="0" dirty="0">
                <a:solidFill>
                  <a:srgbClr val="D51067"/>
                </a:solidFill>
                <a:latin typeface="Arial"/>
              </a:rPr>
              <a:t>Tie</a:t>
            </a:r>
            <a:r>
              <a:rPr lang="en-US" sz="5402" b="1" i="0" spc="-151" baseline="0" dirty="0">
                <a:solidFill>
                  <a:srgbClr val="D51067"/>
                </a:solidFill>
                <a:latin typeface="Arial"/>
              </a:rPr>
              <a:t>t</a:t>
            </a:r>
            <a:r>
              <a:rPr lang="en-US" sz="5402" b="1" i="0" spc="-156" baseline="0" dirty="0">
                <a:solidFill>
                  <a:srgbClr val="D51067"/>
                </a:solidFill>
                <a:latin typeface="Arial"/>
              </a:rPr>
              <a:t>oEd</a:t>
            </a:r>
            <a:r>
              <a:rPr lang="en-US" sz="5402" b="1" i="0" spc="0" baseline="0" dirty="0">
                <a:solidFill>
                  <a:srgbClr val="D51067"/>
                </a:solidFill>
                <a:latin typeface="Arial"/>
              </a:rPr>
              <a:t>u</a:t>
            </a:r>
          </a:p>
        </p:txBody>
      </p:sp>
      <p:sp>
        <p:nvSpPr>
          <p:cNvPr id="104" name="Rectangle 104"/>
          <p:cNvSpPr/>
          <p:nvPr/>
        </p:nvSpPr>
        <p:spPr>
          <a:xfrm>
            <a:off x="395935" y="2740711"/>
            <a:ext cx="1305420" cy="458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0" b="0" i="0" spc="-51" baseline="0" dirty="0">
                <a:solidFill>
                  <a:srgbClr val="D51067"/>
                </a:solidFill>
                <a:latin typeface="Arial"/>
              </a:rPr>
              <a:t>H</a:t>
            </a:r>
            <a:r>
              <a:rPr lang="en-US" sz="2700" b="0" i="0" spc="-45" baseline="0" dirty="0">
                <a:solidFill>
                  <a:srgbClr val="D51067"/>
                </a:solidFill>
                <a:latin typeface="Arial"/>
              </a:rPr>
              <a:t>o</a:t>
            </a:r>
            <a:r>
              <a:rPr lang="en-US" sz="2700" b="0" i="0" spc="-48" baseline="0" dirty="0">
                <a:solidFill>
                  <a:srgbClr val="D51067"/>
                </a:solidFill>
                <a:latin typeface="Arial"/>
              </a:rPr>
              <a:t>i</a:t>
            </a:r>
            <a:r>
              <a:rPr lang="en-US" sz="2700" b="0" i="0" spc="-43" baseline="0" dirty="0">
                <a:solidFill>
                  <a:srgbClr val="D51067"/>
                </a:solidFill>
                <a:latin typeface="Arial"/>
              </a:rPr>
              <a:t>t</a:t>
            </a:r>
            <a:r>
              <a:rPr lang="en-US" sz="2700" b="0" i="0" spc="-45" baseline="0" dirty="0">
                <a:solidFill>
                  <a:srgbClr val="D51067"/>
                </a:solidFill>
                <a:latin typeface="Arial"/>
              </a:rPr>
              <a:t>oa</a:t>
            </a:r>
            <a:r>
              <a:rPr lang="en-US" sz="2700" b="0" i="0" spc="-48" baseline="0" dirty="0">
                <a:solidFill>
                  <a:srgbClr val="D51067"/>
                </a:solidFill>
                <a:latin typeface="Arial"/>
              </a:rPr>
              <a:t>j</a:t>
            </a:r>
            <a:r>
              <a:rPr lang="en-US" sz="2700" b="0" i="0" spc="-45" baseline="0" dirty="0">
                <a:solidFill>
                  <a:srgbClr val="D51067"/>
                </a:solidFill>
                <a:latin typeface="Arial"/>
              </a:rPr>
              <a:t>a</a:t>
            </a:r>
            <a:r>
              <a:rPr lang="en-US" sz="2700" b="0" i="0" spc="0" baseline="0" dirty="0">
                <a:solidFill>
                  <a:srgbClr val="D51067"/>
                </a:solidFill>
                <a:latin typeface="Arial"/>
              </a:rPr>
              <a:t>t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406603" y="4681082"/>
            <a:ext cx="1324399" cy="1692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solidFill>
                  <a:srgbClr val="D51067"/>
                </a:solidFill>
                <a:latin typeface="Arial"/>
              </a:rPr>
              <a:t>Tieto</a:t>
            </a:r>
            <a:r>
              <a:rPr lang="en-US" sz="996" b="0" i="0" spc="-12" baseline="0" dirty="0">
                <a:solidFill>
                  <a:srgbClr val="D51067"/>
                </a:solidFill>
                <a:latin typeface="Arial"/>
              </a:rPr>
              <a:t> </a:t>
            </a:r>
            <a:r>
              <a:rPr lang="en-US" sz="996" b="0" i="0" spc="0" baseline="0" dirty="0">
                <a:solidFill>
                  <a:srgbClr val="D51067"/>
                </a:solidFill>
                <a:latin typeface="Arial"/>
              </a:rPr>
              <a:t>Educatio</a:t>
            </a:r>
            <a:r>
              <a:rPr lang="en-US" sz="996" b="0" i="0" spc="274" baseline="0" dirty="0">
                <a:solidFill>
                  <a:srgbClr val="D51067"/>
                </a:solidFill>
                <a:latin typeface="Arial"/>
              </a:rPr>
              <a:t>n</a:t>
            </a:r>
            <a:r>
              <a:rPr lang="en-US" sz="996" b="0" i="0" spc="0" baseline="0" dirty="0">
                <a:solidFill>
                  <a:srgbClr val="D51067"/>
                </a:solidFill>
                <a:latin typeface="Arial"/>
              </a:rPr>
              <a:t>Finland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reeform 19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99" name="Picture 1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147" y="492252"/>
            <a:ext cx="2871216" cy="4158996"/>
          </a:xfrm>
          <a:prstGeom prst="rect">
            <a:avLst/>
          </a:prstGeom>
          <a:noFill/>
          <a:extLst/>
        </p:spPr>
      </p:pic>
      <p:sp>
        <p:nvSpPr>
          <p:cNvPr id="200" name="Rectangle 200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395935" y="41671"/>
            <a:ext cx="3326857" cy="901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ka</a:t>
            </a:r>
            <a:r>
              <a:rPr lang="en-US" sz="2795" b="1" i="0" spc="-1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vara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kse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3360"/>
              </a:lnSpc>
            </a:pP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349910" y="1038770"/>
            <a:ext cx="2415360" cy="665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2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5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5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349910" y="1819439"/>
            <a:ext cx="2478574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edo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32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-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349910" y="2599981"/>
            <a:ext cx="3114327" cy="878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latin typeface="Arial"/>
              </a:rPr>
              <a:t>k</a:t>
            </a:r>
            <a:r>
              <a:rPr lang="en-US" sz="1403" b="0" i="0" spc="-36" baseline="0" dirty="0">
                <a:latin typeface="Arial"/>
              </a:rPr>
              <a:t>op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6" baseline="0" dirty="0">
                <a:latin typeface="Arial"/>
              </a:rPr>
              <a:t>o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0" baseline="0" dirty="0">
                <a:latin typeface="Arial"/>
              </a:rPr>
              <a:t>t.</a:t>
            </a:r>
            <a:r>
              <a:rPr lang="en-US" sz="1403" b="0" i="0" spc="0" baseline="0" dirty="0">
                <a:latin typeface="Arial"/>
              </a:rPr>
              <a:t> 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349910" y="3592359"/>
            <a:ext cx="2882748" cy="4519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15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au</a:t>
            </a:r>
            <a:r>
              <a:rPr lang="en-US" sz="1403" b="0" i="0" spc="-29" baseline="0" dirty="0">
                <a:latin typeface="Arial"/>
              </a:rPr>
              <a:t>s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0" baseline="0" dirty="0">
                <a:latin typeface="Arial"/>
              </a:rPr>
              <a:t>a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ede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nen</a:t>
            </a:r>
            <a:r>
              <a:rPr lang="en-US" sz="1403" b="0" i="0" spc="-38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latin typeface="Arial"/>
              </a:rPr>
              <a:t>pa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6" baseline="0" dirty="0">
                <a:latin typeface="Arial"/>
              </a:rPr>
              <a:t>n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k</a:t>
            </a:r>
            <a:r>
              <a:rPr lang="en-US" sz="1403" b="0" i="0" spc="-36" baseline="0" dirty="0">
                <a:latin typeface="Arial"/>
              </a:rPr>
              <a:t>e</a:t>
            </a:r>
            <a:r>
              <a:rPr lang="en-US" sz="1403" b="0" i="0" spc="0" baseline="0" dirty="0">
                <a:latin typeface="Arial"/>
              </a:rPr>
              <a:t>.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349910" y="4159338"/>
            <a:ext cx="3115266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latin typeface="Arial"/>
              </a:rPr>
              <a:t>ho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-36" baseline="0" dirty="0">
                <a:latin typeface="Arial"/>
              </a:rPr>
              <a:t>oa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k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au</a:t>
            </a:r>
            <a:r>
              <a:rPr lang="en-US" sz="1403" b="0" i="0" spc="-29" baseline="0" dirty="0">
                <a:latin typeface="Arial"/>
              </a:rPr>
              <a:t>ks</a:t>
            </a:r>
            <a:r>
              <a:rPr lang="en-US" sz="1403" b="0" i="0" spc="-36" baseline="0" dirty="0">
                <a:latin typeface="Arial"/>
              </a:rPr>
              <a:t>een</a:t>
            </a:r>
            <a:r>
              <a:rPr lang="en-US" sz="1403" b="0" i="0" spc="0" baseline="0" dirty="0"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ähe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0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209" name="Picture 2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9279" y="446532"/>
            <a:ext cx="3078479" cy="3986784"/>
          </a:xfrm>
          <a:prstGeom prst="rect">
            <a:avLst/>
          </a:prstGeom>
          <a:noFill/>
          <a:extLst/>
        </p:spPr>
      </p:pic>
      <p:sp>
        <p:nvSpPr>
          <p:cNvPr id="210" name="Rectangle 210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211" name="Rectangle 211"/>
          <p:cNvSpPr/>
          <p:nvPr/>
        </p:nvSpPr>
        <p:spPr>
          <a:xfrm>
            <a:off x="395935" y="363616"/>
            <a:ext cx="1807773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Yh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  <p:sp>
        <p:nvSpPr>
          <p:cNvPr id="212" name="Rectangle 212"/>
          <p:cNvSpPr/>
          <p:nvPr/>
        </p:nvSpPr>
        <p:spPr>
          <a:xfrm>
            <a:off x="364845" y="992161"/>
            <a:ext cx="2331348" cy="9459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  <a:p>
            <a:pPr marL="0">
              <a:lnSpc>
                <a:spcPts val="2786"/>
              </a:lnSpc>
            </a:pPr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2783"/>
              </a:lnSpc>
            </a:pPr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13" name="Rectangle 213"/>
          <p:cNvSpPr/>
          <p:nvPr/>
        </p:nvSpPr>
        <p:spPr>
          <a:xfrm>
            <a:off x="651357" y="1912911"/>
            <a:ext cx="237541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unee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214" name="Rectangle 214"/>
          <p:cNvSpPr/>
          <p:nvPr/>
        </p:nvSpPr>
        <p:spPr>
          <a:xfrm>
            <a:off x="364845" y="2618904"/>
            <a:ext cx="1560016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364845" y="2972472"/>
            <a:ext cx="268528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651357" y="3185488"/>
            <a:ext cx="997552" cy="238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364845" y="3538130"/>
            <a:ext cx="2873301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unee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6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latin typeface="Arial"/>
              </a:rPr>
              <a:t>pä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ä</a:t>
            </a:r>
            <a:r>
              <a:rPr lang="en-US" sz="1403" b="0" i="0" spc="0" baseline="0" dirty="0">
                <a:latin typeface="Arial"/>
              </a:rPr>
              <a:t>n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651357" y="3751516"/>
            <a:ext cx="453437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219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221" name="Picture 2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6815" y="202693"/>
            <a:ext cx="2581655" cy="4509515"/>
          </a:xfrm>
          <a:prstGeom prst="rect">
            <a:avLst/>
          </a:prstGeom>
          <a:noFill/>
          <a:extLst/>
        </p:spPr>
      </p:pic>
      <p:sp>
        <p:nvSpPr>
          <p:cNvPr id="222" name="Rectangle 222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223" name="Rectangle 223"/>
          <p:cNvSpPr/>
          <p:nvPr/>
        </p:nvSpPr>
        <p:spPr>
          <a:xfrm>
            <a:off x="395935" y="676290"/>
            <a:ext cx="995322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es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ti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224" name="Rectangle 224"/>
          <p:cNvSpPr/>
          <p:nvPr/>
        </p:nvSpPr>
        <p:spPr>
          <a:xfrm>
            <a:off x="395935" y="1232318"/>
            <a:ext cx="3101489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ähe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puu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395935" y="2153195"/>
            <a:ext cx="2501126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pic>
        <p:nvPicPr>
          <p:cNvPr id="227" name="Picture 2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4923" cy="5143500"/>
          </a:xfrm>
          <a:prstGeom prst="rect">
            <a:avLst/>
          </a:prstGeom>
          <a:noFill/>
          <a:extLst/>
        </p:spPr>
      </p:pic>
      <p:sp>
        <p:nvSpPr>
          <p:cNvPr id="228" name="Freeform 228"/>
          <p:cNvSpPr/>
          <p:nvPr/>
        </p:nvSpPr>
        <p:spPr>
          <a:xfrm>
            <a:off x="4660391" y="3441193"/>
            <a:ext cx="4483609" cy="1702307"/>
          </a:xfrm>
          <a:custGeom>
            <a:avLst/>
            <a:gdLst/>
            <a:ahLst/>
            <a:cxnLst/>
            <a:rect l="0" t="0" r="0" b="0"/>
            <a:pathLst>
              <a:path w="4483609" h="1702307">
                <a:moveTo>
                  <a:pt x="4483609" y="1702307"/>
                </a:moveTo>
                <a:lnTo>
                  <a:pt x="4483609" y="0"/>
                </a:lnTo>
                <a:lnTo>
                  <a:pt x="0" y="1702307"/>
                </a:lnTo>
                <a:close/>
              </a:path>
            </a:pathLst>
          </a:custGeom>
          <a:solidFill>
            <a:srgbClr val="62B3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" name="Picture 2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7683" y="4340352"/>
            <a:ext cx="1450847" cy="487680"/>
          </a:xfrm>
          <a:prstGeom prst="rect">
            <a:avLst/>
          </a:prstGeom>
          <a:noFill/>
          <a:extLst/>
        </p:spPr>
      </p:pic>
      <p:sp>
        <p:nvSpPr>
          <p:cNvPr id="230" name="Freeform 230">
            <a:hlinkClick r:id="rId5"/>
          </p:cNvPr>
          <p:cNvSpPr/>
          <p:nvPr/>
        </p:nvSpPr>
        <p:spPr>
          <a:xfrm>
            <a:off x="415785" y="1580516"/>
            <a:ext cx="2019313" cy="22859"/>
          </a:xfrm>
          <a:custGeom>
            <a:avLst/>
            <a:gdLst/>
            <a:ahLst/>
            <a:cxnLst/>
            <a:rect l="0" t="0" r="0" b="0"/>
            <a:pathLst>
              <a:path w="2019313" h="22859">
                <a:moveTo>
                  <a:pt x="0" y="0"/>
                </a:moveTo>
                <a:lnTo>
                  <a:pt x="673100" y="0"/>
                </a:lnTo>
                <a:lnTo>
                  <a:pt x="1346213" y="0"/>
                </a:lnTo>
                <a:lnTo>
                  <a:pt x="2019313" y="0"/>
                </a:lnTo>
                <a:lnTo>
                  <a:pt x="2019313" y="22859"/>
                </a:lnTo>
                <a:lnTo>
                  <a:pt x="1346213" y="22859"/>
                </a:lnTo>
                <a:lnTo>
                  <a:pt x="673100" y="22859"/>
                </a:lnTo>
                <a:lnTo>
                  <a:pt x="0" y="22859"/>
                </a:lnTo>
                <a:close/>
              </a:path>
            </a:pathLst>
          </a:custGeom>
          <a:solidFill>
            <a:srgbClr val="62B3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" name="Picture 2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56765"/>
            <a:ext cx="3127755" cy="2586735"/>
          </a:xfrm>
          <a:prstGeom prst="rect">
            <a:avLst/>
          </a:prstGeom>
          <a:noFill/>
          <a:extLst/>
        </p:spPr>
      </p:pic>
      <p:pic>
        <p:nvPicPr>
          <p:cNvPr id="232" name="Picture 23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0" y="1295400"/>
            <a:ext cx="1240091" cy="1361567"/>
          </a:xfrm>
          <a:prstGeom prst="rect">
            <a:avLst/>
          </a:prstGeom>
          <a:noFill/>
          <a:extLst/>
        </p:spPr>
      </p:pic>
      <p:pic>
        <p:nvPicPr>
          <p:cNvPr id="233" name="Picture 23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9067" y="1851762"/>
            <a:ext cx="3369884" cy="1143025"/>
          </a:xfrm>
          <a:prstGeom prst="rect">
            <a:avLst/>
          </a:prstGeom>
          <a:noFill/>
          <a:extLst/>
        </p:spPr>
      </p:pic>
      <p:sp>
        <p:nvSpPr>
          <p:cNvPr id="234" name="Rectangle 234"/>
          <p:cNvSpPr/>
          <p:nvPr/>
        </p:nvSpPr>
        <p:spPr>
          <a:xfrm rot="-5400000">
            <a:off x="8730453" y="1025637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235" name="Rectangle 235"/>
          <p:cNvSpPr/>
          <p:nvPr/>
        </p:nvSpPr>
        <p:spPr>
          <a:xfrm>
            <a:off x="410260" y="709281"/>
            <a:ext cx="2958628" cy="9013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-48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3204" b="1" i="0" spc="-51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3204" b="1" i="0" spc="-54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3204" b="1" i="0" spc="-48" baseline="0" dirty="0">
                <a:solidFill>
                  <a:srgbClr val="FFFFFF"/>
                </a:solidFill>
                <a:latin typeface="Arial"/>
              </a:rPr>
              <a:t>to</a:t>
            </a:r>
            <a:r>
              <a:rPr lang="en-US" sz="3204" b="1" i="0" spc="-86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4" b="1" i="0" spc="-48" baseline="0" dirty="0">
                <a:solidFill>
                  <a:srgbClr val="FFFFFF"/>
                </a:solidFill>
                <a:latin typeface="Arial"/>
              </a:rPr>
              <a:t>Edu</a:t>
            </a:r>
            <a:r>
              <a:rPr lang="en-US" sz="3204" b="1" i="0" spc="-54" baseline="0" dirty="0">
                <a:solidFill>
                  <a:srgbClr val="FFFFFF"/>
                </a:solidFill>
                <a:latin typeface="Arial"/>
              </a:rPr>
              <a:t>ca</a:t>
            </a:r>
            <a:r>
              <a:rPr lang="en-US" sz="3204" b="1" i="0" spc="-48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3204" b="1" i="0" spc="-51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3204" b="1" i="0" spc="-48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3204" b="1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  <a:p>
            <a:pPr marL="5486">
              <a:lnSpc>
                <a:spcPts val="2810"/>
              </a:lnSpc>
            </a:pPr>
            <a:r>
              <a:rPr lang="en-US" sz="2195" b="1" i="0" spc="-48" baseline="0" dirty="0">
                <a:solidFill>
                  <a:srgbClr val="62B3E5"/>
                </a:solidFill>
                <a:latin typeface="Arial"/>
                <a:hlinkClick r:id="rId9"/>
              </a:rPr>
              <a:t>t</a:t>
            </a:r>
            <a:r>
              <a:rPr lang="en-US" sz="2195" b="1" i="0" spc="-46" baseline="0" dirty="0">
                <a:solidFill>
                  <a:srgbClr val="62B3E5"/>
                </a:solidFill>
                <a:latin typeface="Arial"/>
                <a:hlinkClick r:id="rId9"/>
              </a:rPr>
              <a:t>i</a:t>
            </a:r>
            <a:r>
              <a:rPr lang="en-US" sz="2195" b="1" i="0" spc="-43" baseline="0" dirty="0">
                <a:solidFill>
                  <a:srgbClr val="62B3E5"/>
                </a:solidFill>
                <a:latin typeface="Arial"/>
                <a:hlinkClick r:id="rId9"/>
              </a:rPr>
              <a:t>e</a:t>
            </a:r>
            <a:r>
              <a:rPr lang="en-US" sz="2195" b="1" i="0" spc="-48" baseline="0" dirty="0">
                <a:solidFill>
                  <a:srgbClr val="62B3E5"/>
                </a:solidFill>
                <a:latin typeface="Arial"/>
                <a:hlinkClick r:id="rId9"/>
              </a:rPr>
              <a:t>t</a:t>
            </a:r>
            <a:r>
              <a:rPr lang="en-US" sz="2195" b="1" i="0" spc="-46" baseline="0" dirty="0">
                <a:solidFill>
                  <a:srgbClr val="62B3E5"/>
                </a:solidFill>
                <a:latin typeface="Arial"/>
                <a:hlinkClick r:id="rId9"/>
              </a:rPr>
              <a:t>o.</a:t>
            </a:r>
            <a:r>
              <a:rPr lang="en-US" sz="2195" b="1" i="0" spc="-48" baseline="0" dirty="0">
                <a:solidFill>
                  <a:srgbClr val="62B3E5"/>
                </a:solidFill>
                <a:latin typeface="Arial"/>
                <a:hlinkClick r:id="rId9"/>
              </a:rPr>
              <a:t>f</a:t>
            </a:r>
            <a:r>
              <a:rPr lang="en-US" sz="2195" b="1" i="0" spc="-42" baseline="0" dirty="0">
                <a:solidFill>
                  <a:srgbClr val="62B3E5"/>
                </a:solidFill>
                <a:latin typeface="Arial"/>
                <a:hlinkClick r:id="rId9"/>
              </a:rPr>
              <a:t>i</a:t>
            </a:r>
            <a:r>
              <a:rPr lang="en-US" sz="2195" b="0" i="0" spc="-46" baseline="0" dirty="0">
                <a:solidFill>
                  <a:srgbClr val="62B3E5"/>
                </a:solidFill>
                <a:latin typeface="Arial"/>
                <a:hlinkClick r:id="rId9"/>
              </a:rPr>
              <a:t>/</a:t>
            </a:r>
            <a:r>
              <a:rPr lang="en-US" sz="2195" b="0" i="0" spc="-43" baseline="0" dirty="0">
                <a:solidFill>
                  <a:srgbClr val="62B3E5"/>
                </a:solidFill>
                <a:latin typeface="Arial"/>
                <a:hlinkClick r:id="rId9"/>
              </a:rPr>
              <a:t>edu</a:t>
            </a:r>
            <a:r>
              <a:rPr lang="en-US" sz="2195" b="0" i="0" spc="-41" baseline="0" dirty="0">
                <a:solidFill>
                  <a:srgbClr val="62B3E5"/>
                </a:solidFill>
                <a:latin typeface="Arial"/>
                <a:hlinkClick r:id="rId9"/>
              </a:rPr>
              <a:t>c</a:t>
            </a:r>
            <a:r>
              <a:rPr lang="en-US" sz="2195" b="0" i="0" spc="-43" baseline="0" dirty="0">
                <a:solidFill>
                  <a:srgbClr val="62B3E5"/>
                </a:solidFill>
                <a:latin typeface="Arial"/>
                <a:hlinkClick r:id="rId9"/>
              </a:rPr>
              <a:t>a</a:t>
            </a:r>
            <a:r>
              <a:rPr lang="en-US" sz="2195" b="0" i="0" spc="-46" baseline="0" dirty="0">
                <a:solidFill>
                  <a:srgbClr val="62B3E5"/>
                </a:solidFill>
                <a:latin typeface="Arial"/>
                <a:hlinkClick r:id="rId9"/>
              </a:rPr>
              <a:t>t</a:t>
            </a:r>
            <a:r>
              <a:rPr lang="en-US" sz="2195" b="0" i="0" spc="-43" baseline="0" dirty="0">
                <a:solidFill>
                  <a:srgbClr val="62B3E5"/>
                </a:solidFill>
                <a:latin typeface="Arial"/>
                <a:hlinkClick r:id="rId9"/>
              </a:rPr>
              <a:t>io</a:t>
            </a:r>
            <a:r>
              <a:rPr lang="en-US" sz="2195" b="0" i="0" spc="0" baseline="0" dirty="0">
                <a:solidFill>
                  <a:srgbClr val="62B3E5"/>
                </a:solidFill>
                <a:latin typeface="Arial"/>
                <a:hlinkClick r:id="rId9"/>
              </a:rPr>
              <a:t>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1867" y="336805"/>
            <a:ext cx="1638300" cy="1734311"/>
          </a:xfrm>
          <a:prstGeom prst="rect">
            <a:avLst/>
          </a:prstGeom>
          <a:noFill/>
          <a:extLst/>
        </p:spPr>
      </p:pic>
      <p:sp>
        <p:nvSpPr>
          <p:cNvPr id="109" name="Freeform 109"/>
          <p:cNvSpPr/>
          <p:nvPr/>
        </p:nvSpPr>
        <p:spPr>
          <a:xfrm>
            <a:off x="4283709" y="3120518"/>
            <a:ext cx="1219200" cy="16763"/>
          </a:xfrm>
          <a:custGeom>
            <a:avLst/>
            <a:gdLst/>
            <a:ahLst/>
            <a:cxnLst/>
            <a:rect l="0" t="0" r="0" b="0"/>
            <a:pathLst>
              <a:path w="1219200" h="16763">
                <a:moveTo>
                  <a:pt x="0" y="0"/>
                </a:moveTo>
                <a:lnTo>
                  <a:pt x="609600" y="0"/>
                </a:lnTo>
                <a:lnTo>
                  <a:pt x="1219200" y="0"/>
                </a:lnTo>
                <a:lnTo>
                  <a:pt x="1219200" y="16763"/>
                </a:lnTo>
                <a:lnTo>
                  <a:pt x="609600" y="16763"/>
                </a:lnTo>
                <a:lnTo>
                  <a:pt x="0" y="16763"/>
                </a:lnTo>
                <a:close/>
              </a:path>
            </a:pathLst>
          </a:custGeom>
          <a:solidFill>
            <a:srgbClr val="62B3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4283709" y="3394837"/>
            <a:ext cx="4369309" cy="16765"/>
          </a:xfrm>
          <a:custGeom>
            <a:avLst/>
            <a:gdLst/>
            <a:ahLst/>
            <a:cxnLst/>
            <a:rect l="0" t="0" r="0" b="0"/>
            <a:pathLst>
              <a:path w="4369309" h="16765">
                <a:moveTo>
                  <a:pt x="0" y="0"/>
                </a:moveTo>
                <a:lnTo>
                  <a:pt x="1092327" y="0"/>
                </a:lnTo>
                <a:lnTo>
                  <a:pt x="2184655" y="0"/>
                </a:lnTo>
                <a:lnTo>
                  <a:pt x="3276982" y="0"/>
                </a:lnTo>
                <a:lnTo>
                  <a:pt x="4369309" y="0"/>
                </a:lnTo>
                <a:lnTo>
                  <a:pt x="4369309" y="16765"/>
                </a:lnTo>
                <a:lnTo>
                  <a:pt x="3276982" y="16765"/>
                </a:lnTo>
                <a:lnTo>
                  <a:pt x="2184655" y="16765"/>
                </a:lnTo>
                <a:lnTo>
                  <a:pt x="1092327" y="16765"/>
                </a:lnTo>
                <a:lnTo>
                  <a:pt x="0" y="16765"/>
                </a:lnTo>
                <a:close/>
              </a:path>
            </a:pathLst>
          </a:custGeom>
          <a:solidFill>
            <a:srgbClr val="62B3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4283709" y="3669158"/>
            <a:ext cx="4375405" cy="16764"/>
          </a:xfrm>
          <a:custGeom>
            <a:avLst/>
            <a:gdLst/>
            <a:ahLst/>
            <a:cxnLst/>
            <a:rect l="0" t="0" r="0" b="0"/>
            <a:pathLst>
              <a:path w="4375405" h="16764">
                <a:moveTo>
                  <a:pt x="0" y="0"/>
                </a:moveTo>
                <a:lnTo>
                  <a:pt x="1093851" y="0"/>
                </a:lnTo>
                <a:lnTo>
                  <a:pt x="2187702" y="0"/>
                </a:lnTo>
                <a:lnTo>
                  <a:pt x="3281554" y="0"/>
                </a:lnTo>
                <a:lnTo>
                  <a:pt x="4375405" y="0"/>
                </a:lnTo>
                <a:lnTo>
                  <a:pt x="4375405" y="16764"/>
                </a:lnTo>
                <a:lnTo>
                  <a:pt x="3281554" y="16764"/>
                </a:lnTo>
                <a:lnTo>
                  <a:pt x="2187702" y="16764"/>
                </a:lnTo>
                <a:lnTo>
                  <a:pt x="1093851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62B3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4283709" y="3943427"/>
            <a:ext cx="1642873" cy="16764"/>
          </a:xfrm>
          <a:custGeom>
            <a:avLst/>
            <a:gdLst/>
            <a:ahLst/>
            <a:cxnLst/>
            <a:rect l="0" t="0" r="0" b="0"/>
            <a:pathLst>
              <a:path w="1642873" h="16764">
                <a:moveTo>
                  <a:pt x="0" y="0"/>
                </a:moveTo>
                <a:lnTo>
                  <a:pt x="821437" y="0"/>
                </a:lnTo>
                <a:lnTo>
                  <a:pt x="1642873" y="0"/>
                </a:lnTo>
                <a:lnTo>
                  <a:pt x="1642873" y="16764"/>
                </a:lnTo>
                <a:lnTo>
                  <a:pt x="821437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62B3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3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430377" y="238558"/>
            <a:ext cx="1433315" cy="4755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i="0" spc="-10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8" b="1" i="0" spc="-9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8" b="1" i="0" spc="-92" baseline="0" dirty="0">
                <a:solidFill>
                  <a:srgbClr val="FFFFFF"/>
                </a:solidFill>
                <a:latin typeface="Arial"/>
              </a:rPr>
              <a:t>et</a:t>
            </a:r>
            <a:r>
              <a:rPr lang="en-US" sz="2798" b="1" i="0" spc="-10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8" b="1" i="0" spc="-103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8" b="1" i="0" spc="-100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2798" b="1" i="0" spc="0" baseline="0" dirty="0">
                <a:solidFill>
                  <a:srgbClr val="FFFFFF"/>
                </a:solidFill>
                <a:latin typeface="Arial"/>
              </a:rPr>
              <a:t>u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458114" y="879676"/>
            <a:ext cx="2864792" cy="452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ob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iili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s,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And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334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iO</a:t>
            </a:r>
            <a:r>
              <a:rPr lang="en-US" sz="1403" b="0" i="0" spc="334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458114" y="1447202"/>
            <a:ext cx="2801040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ada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Goog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Applen</a:t>
            </a:r>
            <a:r>
              <a:rPr lang="en-US" sz="1403" b="0" i="0" spc="-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335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458114" y="2014511"/>
            <a:ext cx="1551814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458114" y="2366555"/>
            <a:ext cx="2968391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ob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iili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3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oEdu</a:t>
            </a:r>
            <a:r>
              <a:rPr lang="en-US" sz="1403" b="0" i="0" spc="34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ahdo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w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eb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  <a:hlinkClick r:id="rId4"/>
              </a:rPr>
              <a:t>rii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4"/>
              </a:rPr>
              <a:t>ppu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  <a:hlinkClick r:id="rId4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4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  <a:hlinkClick r:id="rId4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4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  <a:hlinkClick r:id="rId4"/>
              </a:rPr>
              <a:t>.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458114" y="3147097"/>
            <a:ext cx="1947793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4"/>
              </a:rPr>
              <a:t>Suo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  <a:hlinkClick r:id="rId4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  <a:hlinkClick r:id="rId4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  <a:hlinkClick r:id="rId4"/>
              </a:rPr>
              <a:t>.f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  <a:hlinkClick r:id="rId4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458114" y="3500665"/>
            <a:ext cx="2948574" cy="878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aa</a:t>
            </a:r>
            <a:r>
              <a:rPr lang="en-US" sz="1403" b="0" i="0" spc="-42" baseline="0" dirty="0">
                <a:latin typeface="Arial"/>
              </a:rPr>
              <a:t>m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6" baseline="0" dirty="0">
                <a:latin typeface="Arial"/>
              </a:rPr>
              <a:t>ne</a:t>
            </a:r>
            <a:r>
              <a:rPr lang="en-US" sz="1403" b="0" i="0" spc="-38" baseline="0" dirty="0"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edo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t,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aan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latin typeface="Arial"/>
              </a:rPr>
              <a:t>k</a:t>
            </a:r>
            <a:r>
              <a:rPr lang="en-US" sz="1406" b="0" i="0" spc="-37" baseline="0" dirty="0">
                <a:latin typeface="Arial"/>
              </a:rPr>
              <a:t>unna</a:t>
            </a:r>
            <a:r>
              <a:rPr lang="en-US" sz="1406" b="0" i="0" spc="-30" baseline="0" dirty="0">
                <a:latin typeface="Arial"/>
              </a:rPr>
              <a:t>ss</a:t>
            </a:r>
            <a:r>
              <a:rPr lang="en-US" sz="1406" b="0" i="0" spc="-37" baseline="0" dirty="0">
                <a:latin typeface="Arial"/>
              </a:rPr>
              <a:t>a</a:t>
            </a:r>
            <a:r>
              <a:rPr lang="en-US" sz="1406" b="0" i="0" spc="-43" baseline="0" dirty="0">
                <a:latin typeface="Arial"/>
              </a:rPr>
              <a:t> </a:t>
            </a:r>
            <a:r>
              <a:rPr lang="en-US" sz="1406" b="0" i="0" spc="-37" baseline="0" dirty="0">
                <a:latin typeface="Arial"/>
              </a:rPr>
              <a:t>on</a:t>
            </a:r>
            <a:r>
              <a:rPr lang="en-US" sz="1406" b="0" i="0" spc="0" baseline="0" dirty="0"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4284598" y="2839162"/>
            <a:ext cx="4376546" cy="11291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62B3E5"/>
                </a:solidFill>
                <a:latin typeface="Arial"/>
                <a:hlinkClick r:id="rId5"/>
              </a:rPr>
              <a:t>https://prod-</a:t>
            </a:r>
          </a:p>
          <a:p>
            <a:pPr marL="0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62B3E5"/>
                </a:solidFill>
                <a:latin typeface="Arial"/>
                <a:hlinkClick r:id="rId5"/>
              </a:rPr>
              <a:t>lcsse.service.tieto.com/</a:t>
            </a:r>
            <a:r>
              <a:rPr lang="en-US" sz="1800" b="0" i="0" spc="-28" baseline="0" dirty="0">
                <a:solidFill>
                  <a:srgbClr val="62B3E5"/>
                </a:solidFill>
                <a:latin typeface="Arial"/>
                <a:hlinkClick r:id="rId5"/>
              </a:rPr>
              <a:t>W</a:t>
            </a:r>
            <a:r>
              <a:rPr lang="en-US" sz="1800" b="0" i="0" spc="0" baseline="0" dirty="0">
                <a:solidFill>
                  <a:srgbClr val="62B3E5"/>
                </a:solidFill>
                <a:latin typeface="Arial"/>
                <a:hlinkClick r:id="rId5"/>
              </a:rPr>
              <a:t>e.Spaces.</a:t>
            </a:r>
            <a:r>
              <a:rPr lang="en-US" sz="1800" b="0" i="0" spc="-27" baseline="0" dirty="0">
                <a:solidFill>
                  <a:srgbClr val="62B3E5"/>
                </a:solidFill>
                <a:latin typeface="Arial"/>
                <a:hlinkClick r:id="rId5"/>
              </a:rPr>
              <a:t>W</a:t>
            </a:r>
            <a:r>
              <a:rPr lang="en-US" sz="1800" b="0" i="0" spc="0" baseline="0" dirty="0">
                <a:solidFill>
                  <a:srgbClr val="62B3E5"/>
                </a:solidFill>
                <a:latin typeface="Arial"/>
                <a:hlinkClick r:id="rId5"/>
              </a:rPr>
              <a:t>eb/?d</a:t>
            </a:r>
          </a:p>
          <a:p>
            <a:pPr marL="0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62B3E5"/>
                </a:solidFill>
                <a:latin typeface="Arial"/>
                <a:hlinkClick r:id="rId5"/>
              </a:rPr>
              <a:t>omain=EduAppFI&amp;actor=Actor_Relative&amp;id</a:t>
            </a:r>
          </a:p>
          <a:p>
            <a:pPr marL="0">
              <a:lnSpc>
                <a:spcPts val="2162"/>
              </a:lnSpc>
            </a:pPr>
            <a:r>
              <a:rPr lang="en-US" sz="1800" b="0" i="0" spc="0" baseline="0" dirty="0">
                <a:solidFill>
                  <a:srgbClr val="62B3E5"/>
                </a:solidFill>
                <a:latin typeface="Arial"/>
                <a:hlinkClick r:id="rId5"/>
              </a:rPr>
              <a:t>pmethod=SAML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24" name="Picture 1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8464" y="336805"/>
            <a:ext cx="2342388" cy="4165091"/>
          </a:xfrm>
          <a:prstGeom prst="rect">
            <a:avLst/>
          </a:prstGeom>
          <a:noFill/>
          <a:extLst/>
        </p:spPr>
      </p:pic>
      <p:sp>
        <p:nvSpPr>
          <p:cNvPr id="125" name="Rectangle 125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295656" y="450103"/>
            <a:ext cx="3817284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57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kä</a:t>
            </a:r>
            <a:r>
              <a:rPr lang="en-US" sz="2795" b="1" i="0" spc="-125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604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10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100" baseline="0" dirty="0">
                <a:solidFill>
                  <a:srgbClr val="FFFFFF"/>
                </a:solidFill>
                <a:latin typeface="Arial"/>
              </a:rPr>
              <a:t>oEdu</a:t>
            </a:r>
            <a:r>
              <a:rPr lang="en-US" sz="2795" b="1" i="0" spc="-8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?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295656" y="1088464"/>
            <a:ext cx="2460546" cy="452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19"/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oEd</a:t>
            </a:r>
            <a:r>
              <a:rPr lang="en-US" sz="1406" b="0" i="0" spc="334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irj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e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295656" y="1655990"/>
            <a:ext cx="2863091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na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puhe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ä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295656" y="2223299"/>
            <a:ext cx="2749152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nuo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näppä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295656" y="3002063"/>
            <a:ext cx="2700831" cy="4521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nno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295656" y="3569245"/>
            <a:ext cx="2482403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13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6952" y="149353"/>
            <a:ext cx="2368295" cy="4212335"/>
          </a:xfrm>
          <a:prstGeom prst="rect">
            <a:avLst/>
          </a:prstGeom>
          <a:noFill/>
          <a:extLst/>
        </p:spPr>
      </p:pic>
      <p:pic>
        <p:nvPicPr>
          <p:cNvPr id="135" name="Picture 1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9588" y="2026920"/>
            <a:ext cx="1691639" cy="3008376"/>
          </a:xfrm>
          <a:prstGeom prst="rect">
            <a:avLst/>
          </a:prstGeom>
          <a:noFill/>
          <a:extLst/>
        </p:spPr>
      </p:pic>
      <p:pic>
        <p:nvPicPr>
          <p:cNvPr id="136" name="Picture 1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759" y="2687828"/>
            <a:ext cx="939800" cy="101600"/>
          </a:xfrm>
          <a:prstGeom prst="rect">
            <a:avLst/>
          </a:prstGeom>
          <a:noFill/>
          <a:extLst/>
        </p:spPr>
      </p:pic>
      <p:sp>
        <p:nvSpPr>
          <p:cNvPr id="137" name="Rectangle 137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395935" y="676290"/>
            <a:ext cx="1731783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ääva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395935" y="1229651"/>
            <a:ext cx="2715917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323" baseline="0" dirty="0">
                <a:solidFill>
                  <a:srgbClr val="FFFFFF"/>
                </a:solidFill>
                <a:latin typeface="Arial"/>
              </a:rPr>
              <a:t>–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e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395935" y="2150401"/>
            <a:ext cx="2633418" cy="590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323" baseline="0" dirty="0">
                <a:solidFill>
                  <a:srgbClr val="FFFFFF"/>
                </a:solidFill>
                <a:latin typeface="Arial"/>
              </a:rPr>
              <a:t>–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marL="0">
              <a:lnSpc>
                <a:spcPts val="2772"/>
              </a:lnSpc>
            </a:pPr>
            <a:r>
              <a:rPr lang="en-US" sz="1406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Kä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682751" y="2716059"/>
            <a:ext cx="866220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395935" y="3069627"/>
            <a:ext cx="2428018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3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9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311" baseline="0" dirty="0">
                <a:solidFill>
                  <a:srgbClr val="FFFFFF"/>
                </a:solidFill>
                <a:latin typeface="Arial"/>
              </a:rPr>
              <a:t>–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395935" y="3282987"/>
            <a:ext cx="1503314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öö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395935" y="3636211"/>
            <a:ext cx="2701483" cy="238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den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682751" y="3850271"/>
            <a:ext cx="93165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14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2471" y="323088"/>
            <a:ext cx="2424683" cy="4311396"/>
          </a:xfrm>
          <a:prstGeom prst="rect">
            <a:avLst/>
          </a:prstGeom>
          <a:noFill/>
          <a:extLst/>
        </p:spPr>
      </p:pic>
      <p:sp>
        <p:nvSpPr>
          <p:cNvPr id="149" name="Rectangle 149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395935" y="493791"/>
            <a:ext cx="1870624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-12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ö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395935" y="1051851"/>
            <a:ext cx="2631145" cy="6656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nnu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2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395935" y="1832520"/>
            <a:ext cx="2289118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395935" y="2399702"/>
            <a:ext cx="2718840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ehdä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395935" y="2965106"/>
            <a:ext cx="2801040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unnan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403" b="0" i="0" spc="-25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57" name="Picture 1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608" y="385573"/>
            <a:ext cx="2459735" cy="4372355"/>
          </a:xfrm>
          <a:prstGeom prst="rect">
            <a:avLst/>
          </a:prstGeom>
          <a:noFill/>
          <a:extLst/>
        </p:spPr>
      </p:pic>
      <p:sp>
        <p:nvSpPr>
          <p:cNvPr id="158" name="Rectangle 158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395935" y="676290"/>
            <a:ext cx="1424273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395935" y="1229651"/>
            <a:ext cx="2168403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1" i="0" spc="-3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1" i="0" spc="-3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395935" y="1583473"/>
            <a:ext cx="3112820" cy="592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  <a:p>
            <a:pPr marL="0">
              <a:lnSpc>
                <a:spcPts val="2784"/>
              </a:lnSpc>
            </a:pPr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682751" y="2150401"/>
            <a:ext cx="984438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395935" y="2856267"/>
            <a:ext cx="916681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1" i="0" spc="-49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395935" y="3209835"/>
            <a:ext cx="3097583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-36" baseline="0" dirty="0">
                <a:latin typeface="Arial"/>
              </a:rPr>
              <a:t>u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s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0" baseline="0" dirty="0">
                <a:latin typeface="Arial"/>
              </a:rPr>
              <a:t>a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395935" y="3423195"/>
            <a:ext cx="2161368" cy="5909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6816"/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marL="0">
              <a:lnSpc>
                <a:spcPts val="2774"/>
              </a:lnSpc>
            </a:pPr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68" name="Picture 1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9028" y="242316"/>
            <a:ext cx="2634995" cy="4684776"/>
          </a:xfrm>
          <a:prstGeom prst="rect">
            <a:avLst/>
          </a:prstGeom>
          <a:noFill/>
          <a:extLst/>
        </p:spPr>
      </p:pic>
      <p:sp>
        <p:nvSpPr>
          <p:cNvPr id="169" name="Rectangle 169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395935" y="544591"/>
            <a:ext cx="3938289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54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aa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10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416966" y="1150657"/>
            <a:ext cx="2626655" cy="665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anä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2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416966" y="1931199"/>
            <a:ext cx="2915692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416966" y="2497783"/>
            <a:ext cx="2498078" cy="452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6" b="0" i="0" spc="-40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aa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Edu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40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2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416966" y="3063912"/>
            <a:ext cx="3042112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ohda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4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324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latin typeface="Arial"/>
              </a:rPr>
              <a:t>po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ss</a:t>
            </a:r>
            <a:r>
              <a:rPr lang="en-US" sz="1403" b="0" i="0" spc="-36" baseline="0" dirty="0">
                <a:latin typeface="Arial"/>
              </a:rPr>
              <a:t>ao</a:t>
            </a:r>
            <a:r>
              <a:rPr lang="en-US" sz="1403" b="0" i="0" spc="-35" baseline="0" dirty="0">
                <a:latin typeface="Arial"/>
              </a:rPr>
              <a:t>l</a:t>
            </a:r>
            <a:r>
              <a:rPr lang="en-US" sz="1403" b="0" i="0" spc="-36" baseline="0" dirty="0">
                <a:latin typeface="Arial"/>
              </a:rPr>
              <a:t>o</a:t>
            </a:r>
            <a:r>
              <a:rPr lang="en-US" sz="1403" b="0" i="0" spc="0" baseline="0" dirty="0">
                <a:latin typeface="Arial"/>
              </a:rPr>
              <a:t>,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416966" y="3704271"/>
            <a:ext cx="508356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17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" name="Picture 17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78" name="Picture 17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8079" y="1283209"/>
            <a:ext cx="2353055" cy="1101852"/>
          </a:xfrm>
          <a:prstGeom prst="rect">
            <a:avLst/>
          </a:prstGeom>
          <a:noFill/>
          <a:extLst/>
        </p:spPr>
      </p:pic>
      <p:pic>
        <p:nvPicPr>
          <p:cNvPr id="179" name="Picture 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531" y="242317"/>
            <a:ext cx="2183892" cy="3183635"/>
          </a:xfrm>
          <a:prstGeom prst="rect">
            <a:avLst/>
          </a:prstGeom>
          <a:noFill/>
          <a:extLst/>
        </p:spPr>
      </p:pic>
      <p:pic>
        <p:nvPicPr>
          <p:cNvPr id="180" name="Picture 1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531" y="3429000"/>
            <a:ext cx="2353055" cy="1409700"/>
          </a:xfrm>
          <a:prstGeom prst="rect">
            <a:avLst/>
          </a:prstGeom>
          <a:noFill/>
          <a:extLst/>
        </p:spPr>
      </p:pic>
      <p:sp>
        <p:nvSpPr>
          <p:cNvPr id="181" name="Rectangle 181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395935" y="413273"/>
            <a:ext cx="3455400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1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i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395935" y="956220"/>
            <a:ext cx="2841516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hde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ea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395935" y="1522804"/>
            <a:ext cx="3154123" cy="66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da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.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da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.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395935" y="2303690"/>
            <a:ext cx="2871472" cy="451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Vah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395935" y="3223043"/>
            <a:ext cx="2897504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daan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ähe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8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90" name="Picture 19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3391" y="638556"/>
            <a:ext cx="2907792" cy="3505200"/>
          </a:xfrm>
          <a:prstGeom prst="rect">
            <a:avLst/>
          </a:prstGeom>
          <a:noFill/>
          <a:extLst/>
        </p:spPr>
      </p:pic>
      <p:pic>
        <p:nvPicPr>
          <p:cNvPr id="191" name="Picture 19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23" y="3954779"/>
            <a:ext cx="2272283" cy="1072896"/>
          </a:xfrm>
          <a:prstGeom prst="rect">
            <a:avLst/>
          </a:prstGeom>
          <a:noFill/>
          <a:extLst/>
        </p:spPr>
      </p:pic>
      <p:sp>
        <p:nvSpPr>
          <p:cNvPr id="192" name="Rectangle 192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395935" y="439472"/>
            <a:ext cx="2023629" cy="4755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i="0" spc="-10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2798" b="1" i="0" spc="-9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2798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8" b="1" i="0" spc="-9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8" b="1" i="0" spc="-89" baseline="0" dirty="0">
                <a:solidFill>
                  <a:srgbClr val="FFFFFF"/>
                </a:solidFill>
                <a:latin typeface="Arial"/>
              </a:rPr>
              <a:t>ska</a:t>
            </a:r>
            <a:r>
              <a:rPr lang="en-US" sz="2798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8" b="1" i="0" spc="-89" baseline="0" dirty="0">
                <a:solidFill>
                  <a:srgbClr val="FFFFFF"/>
                </a:solidFill>
                <a:latin typeface="Arial"/>
              </a:rPr>
              <a:t>sa</a:t>
            </a:r>
            <a:r>
              <a:rPr lang="en-US" sz="2798" b="1" i="0" spc="-10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2798" b="1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395935" y="1037246"/>
            <a:ext cx="2828856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da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h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3" b="0" i="0" spc="-40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-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äpuo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95" name="Rectangle 195"/>
          <p:cNvSpPr/>
          <p:nvPr/>
        </p:nvSpPr>
        <p:spPr>
          <a:xfrm>
            <a:off x="395935" y="1817190"/>
            <a:ext cx="3133945" cy="666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Kuu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auden</a:t>
            </a:r>
            <a:r>
              <a:rPr lang="en-US" sz="1406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6" b="0" i="0" spc="-54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sk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ts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6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6" b="0" i="0" spc="-54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uu</a:t>
            </a:r>
            <a:r>
              <a:rPr lang="en-US" sz="1406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6" b="0" i="0" spc="-40" baseline="0" dirty="0">
                <a:solidFill>
                  <a:srgbClr val="FFFFFF"/>
                </a:solidFill>
                <a:latin typeface="ArialMT"/>
              </a:rPr>
              <a:t>N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6" b="0" i="0" spc="-54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-</a:t>
            </a:r>
          </a:p>
          <a:p>
            <a:pPr marL="0">
              <a:lnSpc>
                <a:spcPts val="1682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na</a:t>
            </a:r>
            <a:r>
              <a:rPr lang="en-US" sz="1403" b="0" i="0" spc="-39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auden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.</a:t>
            </a:r>
          </a:p>
        </p:txBody>
      </p:sp>
      <p:sp>
        <p:nvSpPr>
          <p:cNvPr id="196" name="Rectangle 196"/>
          <p:cNvSpPr/>
          <p:nvPr/>
        </p:nvSpPr>
        <p:spPr>
          <a:xfrm>
            <a:off x="395935" y="2598203"/>
            <a:ext cx="3072267" cy="944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0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marL="0">
              <a:lnSpc>
                <a:spcPts val="2772"/>
              </a:lnSpc>
            </a:pPr>
            <a:r>
              <a:rPr lang="en-US" sz="1406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40" baseline="0" dirty="0">
                <a:solidFill>
                  <a:srgbClr val="FFFFFF"/>
                </a:solidFill>
                <a:latin typeface="Arial"/>
              </a:rPr>
              <a:t>+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  <a:p>
            <a:pPr marL="0">
              <a:lnSpc>
                <a:spcPts val="2785"/>
              </a:lnSpc>
            </a:pPr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/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-36" baseline="0" dirty="0">
                <a:latin typeface="Arial"/>
              </a:rPr>
              <a:t>unn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0" baseline="0" dirty="0">
                <a:latin typeface="Arial"/>
              </a:rPr>
              <a:t>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Näytössä katseltava esitys (16:9)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ArialMT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Hiltunen Sini</dc:creator>
  <cp:lastModifiedBy>Hiltunen Sini</cp:lastModifiedBy>
  <cp:revision>1</cp:revision>
  <dcterms:modified xsi:type="dcterms:W3CDTF">2020-05-11T06:26:13Z</dcterms:modified>
</cp:coreProperties>
</file>